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8" r:id="rId8"/>
    <p:sldId id="264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Виталик" initials="В" lastIdx="0" clrIdx="0">
    <p:extLst>
      <p:ext uri="{19B8F6BF-5375-455C-9EA6-DF929625EA0E}">
        <p15:presenceInfo xmlns:p15="http://schemas.microsoft.com/office/powerpoint/2012/main" userId="Виталик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E5292-4967-4BD8-805F-D700AFB977E9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6D8D5-0FDC-42F8-B07B-D3BCEB50BE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45298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E5292-4967-4BD8-805F-D700AFB977E9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6D8D5-0FDC-42F8-B07B-D3BCEB50BE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92637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E5292-4967-4BD8-805F-D700AFB977E9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6D8D5-0FDC-42F8-B07B-D3BCEB50BE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86250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E5292-4967-4BD8-805F-D700AFB977E9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6D8D5-0FDC-42F8-B07B-D3BCEB50BE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5807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E5292-4967-4BD8-805F-D700AFB977E9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6D8D5-0FDC-42F8-B07B-D3BCEB50BE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1331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E5292-4967-4BD8-805F-D700AFB977E9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6D8D5-0FDC-42F8-B07B-D3BCEB50BE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32315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E5292-4967-4BD8-805F-D700AFB977E9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6D8D5-0FDC-42F8-B07B-D3BCEB50BE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2218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E5292-4967-4BD8-805F-D700AFB977E9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6D8D5-0FDC-42F8-B07B-D3BCEB50BE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06096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E5292-4967-4BD8-805F-D700AFB977E9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6D8D5-0FDC-42F8-B07B-D3BCEB50BE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0575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E5292-4967-4BD8-805F-D700AFB977E9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6D8D5-0FDC-42F8-B07B-D3BCEB50BE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49450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E5292-4967-4BD8-805F-D700AFB977E9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6D8D5-0FDC-42F8-B07B-D3BCEB50BE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12822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7E5292-4967-4BD8-805F-D700AFB977E9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56D8D5-0FDC-42F8-B07B-D3BCEB50BE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3524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uuBwDJI4msQ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g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hyperlink" Target="https://www.youtube.com/watch?v=I8GeA3anPdo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1546" y="0"/>
            <a:ext cx="12253546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382715" y="2628900"/>
            <a:ext cx="7649307" cy="2862322"/>
          </a:xfrm>
          <a:prstGeom prst="rect">
            <a:avLst/>
          </a:prstGeo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solidFill>
                  <a:srgbClr val="0070C0"/>
                </a:solidFill>
              </a:rPr>
              <a:t>Seasons and weather</a:t>
            </a:r>
            <a:endParaRPr lang="ru-RU" sz="6000" b="1" dirty="0">
              <a:solidFill>
                <a:srgbClr val="0070C0"/>
              </a:solidFill>
            </a:endParaRPr>
          </a:p>
          <a:p>
            <a:r>
              <a:rPr lang="ru-RU" sz="6000" b="1" dirty="0" smtClean="0">
                <a:solidFill>
                  <a:srgbClr val="0070C0"/>
                </a:solidFill>
              </a:rPr>
              <a:t>Времена </a:t>
            </a:r>
            <a:r>
              <a:rPr lang="ru-RU" sz="6000" b="1" dirty="0" smtClean="0">
                <a:solidFill>
                  <a:srgbClr val="0070C0"/>
                </a:solidFill>
              </a:rPr>
              <a:t>года</a:t>
            </a:r>
            <a:r>
              <a:rPr lang="en-US" sz="6000" b="1" dirty="0" smtClean="0">
                <a:solidFill>
                  <a:srgbClr val="0070C0"/>
                </a:solidFill>
              </a:rPr>
              <a:t> </a:t>
            </a:r>
            <a:r>
              <a:rPr lang="ru-RU" sz="6000" b="1" dirty="0" smtClean="0">
                <a:solidFill>
                  <a:srgbClr val="0070C0"/>
                </a:solidFill>
              </a:rPr>
              <a:t>и погода</a:t>
            </a:r>
            <a:endParaRPr lang="ru-RU" sz="60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3260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65125"/>
            <a:ext cx="11333285" cy="6193937"/>
          </a:xfrm>
        </p:spPr>
      </p:pic>
      <p:sp>
        <p:nvSpPr>
          <p:cNvPr id="9" name="Пятиугольник 8"/>
          <p:cNvSpPr/>
          <p:nvPr/>
        </p:nvSpPr>
        <p:spPr>
          <a:xfrm>
            <a:off x="633046" y="4879731"/>
            <a:ext cx="3244362" cy="1195754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Spring [</a:t>
            </a:r>
            <a:r>
              <a:rPr lang="ru-RU" sz="2800" dirty="0" err="1" smtClean="0"/>
              <a:t>сприн</a:t>
            </a:r>
            <a:r>
              <a:rPr lang="en-US" sz="2800" dirty="0" smtClean="0"/>
              <a:t>]</a:t>
            </a:r>
            <a:r>
              <a:rPr lang="ru-RU" sz="2800" dirty="0" smtClean="0"/>
              <a:t>-весна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610201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365125"/>
            <a:ext cx="11095892" cy="5982921"/>
          </a:xfrm>
        </p:spPr>
      </p:pic>
      <p:sp>
        <p:nvSpPr>
          <p:cNvPr id="5" name="Пятиугольник 4"/>
          <p:cNvSpPr/>
          <p:nvPr/>
        </p:nvSpPr>
        <p:spPr>
          <a:xfrm>
            <a:off x="1292469" y="4985238"/>
            <a:ext cx="2602523" cy="1090247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Summer [</a:t>
            </a:r>
            <a:r>
              <a:rPr lang="ru-RU" dirty="0" err="1" smtClean="0"/>
              <a:t>самэ</a:t>
            </a:r>
            <a:r>
              <a:rPr lang="en-US" dirty="0" smtClean="0"/>
              <a:t>]</a:t>
            </a:r>
            <a:r>
              <a:rPr lang="ru-RU" dirty="0" smtClean="0"/>
              <a:t>-лето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1280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992" y="365125"/>
            <a:ext cx="11131062" cy="6123598"/>
          </a:xfrm>
        </p:spPr>
      </p:pic>
      <p:sp>
        <p:nvSpPr>
          <p:cNvPr id="6" name="Пятиугольник 5"/>
          <p:cNvSpPr/>
          <p:nvPr/>
        </p:nvSpPr>
        <p:spPr>
          <a:xfrm>
            <a:off x="1037492" y="5169877"/>
            <a:ext cx="2822331" cy="1046285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222222"/>
                </a:solidFill>
                <a:latin typeface="arial" panose="020B0604020202020204" pitchFamily="34" charset="0"/>
              </a:rPr>
              <a:t>A</a:t>
            </a:r>
            <a:r>
              <a:rPr lang="en-US" b="0" i="0" dirty="0" smtClean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utumn [</a:t>
            </a:r>
            <a:r>
              <a:rPr lang="ru-RU" b="0" i="0" dirty="0" err="1" smtClean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отэм</a:t>
            </a:r>
            <a:r>
              <a:rPr lang="en-US" b="0" i="0" dirty="0" smtClean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]</a:t>
            </a:r>
            <a:r>
              <a:rPr lang="ru-RU" b="0" i="0" dirty="0" smtClean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-осень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9338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086" y="365126"/>
            <a:ext cx="11175022" cy="6044466"/>
          </a:xfrm>
        </p:spPr>
      </p:pic>
      <p:sp>
        <p:nvSpPr>
          <p:cNvPr id="7" name="Пятиугольник 6"/>
          <p:cNvSpPr/>
          <p:nvPr/>
        </p:nvSpPr>
        <p:spPr>
          <a:xfrm>
            <a:off x="1081454" y="5002823"/>
            <a:ext cx="2461846" cy="958362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Winter [</a:t>
            </a:r>
            <a:r>
              <a:rPr lang="ru-RU" dirty="0" err="1" smtClean="0"/>
              <a:t>винтэ</a:t>
            </a:r>
            <a:r>
              <a:rPr lang="en-US" dirty="0" smtClean="0"/>
              <a:t>]</a:t>
            </a:r>
            <a:r>
              <a:rPr lang="ru-RU" dirty="0" smtClean="0"/>
              <a:t>-зима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5408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ятно 1 6"/>
          <p:cNvSpPr/>
          <p:nvPr/>
        </p:nvSpPr>
        <p:spPr>
          <a:xfrm>
            <a:off x="-1" y="0"/>
            <a:ext cx="3333751" cy="2886075"/>
          </a:xfrm>
          <a:prstGeom prst="irregularSeal1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dirty="0" smtClean="0"/>
              <a:t>А вы помните стихотворение про времена года?</a:t>
            </a:r>
          </a:p>
          <a:p>
            <a:pPr algn="ctr"/>
            <a:r>
              <a:rPr lang="ru-RU" sz="1100" dirty="0" smtClean="0"/>
              <a:t>Давайте повторим его.</a:t>
            </a:r>
            <a:endParaRPr lang="ru-RU" sz="1100" dirty="0"/>
          </a:p>
        </p:txBody>
      </p:sp>
      <p:sp>
        <p:nvSpPr>
          <p:cNvPr id="8" name="Стрелка вправо 7"/>
          <p:cNvSpPr/>
          <p:nvPr/>
        </p:nvSpPr>
        <p:spPr>
          <a:xfrm>
            <a:off x="2225919" y="3366368"/>
            <a:ext cx="2698506" cy="1750402"/>
          </a:xfrm>
          <a:prstGeom prst="rightArrow">
            <a:avLst>
              <a:gd name="adj1" fmla="val 50000"/>
              <a:gd name="adj2" fmla="val 5048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Это видео поможет вам в этом.</a:t>
            </a:r>
          </a:p>
          <a:p>
            <a:pPr algn="ctr"/>
            <a:r>
              <a:rPr lang="ru-RU" sz="1400" dirty="0" smtClean="0"/>
              <a:t>Переходите по ссылке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972175" y="2562225"/>
            <a:ext cx="345757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hlinkClick r:id="rId2"/>
              </a:rPr>
              <a:t>https://www.youtube.com/watch?v=uuBwDJI4msQ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110773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68515" y="509954"/>
            <a:ext cx="67437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accent2"/>
                </a:solidFill>
              </a:rPr>
              <a:t>Weather [</a:t>
            </a:r>
            <a:r>
              <a:rPr lang="ru-RU" sz="4000" dirty="0" err="1" smtClean="0">
                <a:solidFill>
                  <a:schemeClr val="accent2"/>
                </a:solidFill>
              </a:rPr>
              <a:t>вэзэ</a:t>
            </a:r>
            <a:r>
              <a:rPr lang="en-US" sz="4000" dirty="0" smtClean="0">
                <a:solidFill>
                  <a:schemeClr val="accent2"/>
                </a:solidFill>
              </a:rPr>
              <a:t>]</a:t>
            </a:r>
            <a:r>
              <a:rPr lang="ru-RU" sz="4000" dirty="0" smtClean="0">
                <a:solidFill>
                  <a:schemeClr val="accent2"/>
                </a:solidFill>
              </a:rPr>
              <a:t>-погода</a:t>
            </a:r>
            <a:endParaRPr lang="ru-RU" sz="4000" dirty="0">
              <a:solidFill>
                <a:schemeClr val="accent2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274" y="1217840"/>
            <a:ext cx="3417077" cy="242275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8408" y="1217840"/>
            <a:ext cx="3707614" cy="242275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9244" y="1203620"/>
            <a:ext cx="2638270" cy="263827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30" y="4137660"/>
            <a:ext cx="3151414" cy="2524397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7514" y="4061773"/>
            <a:ext cx="3569343" cy="2600284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1178169" y="3437792"/>
            <a:ext cx="1890346" cy="4923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Sunny [</a:t>
            </a:r>
            <a:r>
              <a:rPr lang="ru-RU" dirty="0" smtClean="0"/>
              <a:t>сани</a:t>
            </a:r>
            <a:r>
              <a:rPr lang="en-US" dirty="0" smtClean="0"/>
              <a:t>]</a:t>
            </a:r>
            <a:r>
              <a:rPr lang="ru-RU" dirty="0" smtClean="0"/>
              <a:t>-солнечно</a:t>
            </a:r>
            <a:endParaRPr lang="ru-RU" dirty="0"/>
          </a:p>
        </p:txBody>
      </p:sp>
      <p:sp>
        <p:nvSpPr>
          <p:cNvPr id="13" name="Блок-схема: процесс 12"/>
          <p:cNvSpPr/>
          <p:nvPr/>
        </p:nvSpPr>
        <p:spPr>
          <a:xfrm>
            <a:off x="4774223" y="3626372"/>
            <a:ext cx="2180492" cy="51128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Rainy [</a:t>
            </a:r>
            <a:r>
              <a:rPr lang="ru-RU" dirty="0" err="1" smtClean="0"/>
              <a:t>рэини</a:t>
            </a:r>
            <a:r>
              <a:rPr lang="en-US" dirty="0" smtClean="0"/>
              <a:t>]</a:t>
            </a:r>
            <a:r>
              <a:rPr lang="ru-RU" dirty="0" smtClean="0"/>
              <a:t>-дождливо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8913222" y="3376246"/>
            <a:ext cx="2041993" cy="5539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Cloudy [</a:t>
            </a:r>
            <a:r>
              <a:rPr lang="ru-RU" dirty="0" err="1" smtClean="0"/>
              <a:t>клауди</a:t>
            </a:r>
            <a:r>
              <a:rPr lang="en-US" dirty="0" smtClean="0"/>
              <a:t>]</a:t>
            </a:r>
            <a:r>
              <a:rPr lang="ru-RU" dirty="0" smtClean="0"/>
              <a:t>-облачно</a:t>
            </a:r>
            <a:endParaRPr lang="ru-RU" dirty="0"/>
          </a:p>
        </p:txBody>
      </p:sp>
      <p:sp>
        <p:nvSpPr>
          <p:cNvPr id="15" name="Блок-схема: процесс 14"/>
          <p:cNvSpPr/>
          <p:nvPr/>
        </p:nvSpPr>
        <p:spPr>
          <a:xfrm>
            <a:off x="2312377" y="6224954"/>
            <a:ext cx="2145323" cy="509954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Windy [</a:t>
            </a:r>
            <a:r>
              <a:rPr lang="ru-RU" dirty="0" err="1" smtClean="0"/>
              <a:t>винди</a:t>
            </a:r>
            <a:r>
              <a:rPr lang="en-US" dirty="0" smtClean="0"/>
              <a:t>]</a:t>
            </a:r>
            <a:r>
              <a:rPr lang="ru-RU" dirty="0" smtClean="0"/>
              <a:t>-ветрено</a:t>
            </a:r>
            <a:endParaRPr lang="ru-RU" dirty="0"/>
          </a:p>
        </p:txBody>
      </p:sp>
      <p:sp>
        <p:nvSpPr>
          <p:cNvPr id="16" name="Блок-схема: процесс 15"/>
          <p:cNvSpPr/>
          <p:nvPr/>
        </p:nvSpPr>
        <p:spPr>
          <a:xfrm>
            <a:off x="8431823" y="6224954"/>
            <a:ext cx="1714500" cy="509954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Cold [</a:t>
            </a:r>
            <a:r>
              <a:rPr lang="ru-RU" dirty="0" err="1" smtClean="0"/>
              <a:t>колд</a:t>
            </a:r>
            <a:r>
              <a:rPr lang="en-US" dirty="0" smtClean="0"/>
              <a:t>]</a:t>
            </a:r>
            <a:r>
              <a:rPr lang="ru-RU" dirty="0" smtClean="0"/>
              <a:t>-холодно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5787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1546" y="80963"/>
            <a:ext cx="12253546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67154" y="2395478"/>
            <a:ext cx="8809891" cy="2862322"/>
          </a:xfrm>
          <a:prstGeom prst="rect">
            <a:avLst/>
          </a:prstGeo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solidFill>
                  <a:srgbClr val="0070C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Let’s sing a song!</a:t>
            </a:r>
            <a:br>
              <a:rPr lang="en-US" sz="6000" b="1" dirty="0" smtClean="0">
                <a:solidFill>
                  <a:srgbClr val="0070C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</a:br>
            <a:r>
              <a:rPr lang="ru-RU" sz="6000" b="1" dirty="0" smtClean="0">
                <a:solidFill>
                  <a:srgbClr val="0070C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Давайте споем песню!</a:t>
            </a:r>
            <a:br>
              <a:rPr lang="ru-RU" sz="6000" b="1" dirty="0" smtClean="0">
                <a:solidFill>
                  <a:srgbClr val="0070C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</a:br>
            <a:endParaRPr lang="ru-RU" sz="6000" b="1" dirty="0">
              <a:solidFill>
                <a:srgbClr val="0070C0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7" name="Стрелка вправо 6"/>
          <p:cNvSpPr/>
          <p:nvPr/>
        </p:nvSpPr>
        <p:spPr>
          <a:xfrm>
            <a:off x="465992" y="5037993"/>
            <a:ext cx="2057401" cy="1143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Переходите по ссылке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732585" y="601393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672862" y="5185083"/>
            <a:ext cx="30597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  <a:hlinkClick r:id="rId2"/>
              </a:rPr>
              <a:t>https://www.youtube.com/watch?v=I8GeA3anPdo</a:t>
            </a:r>
            <a:endParaRPr lang="ru-RU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8941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animBg="1"/>
      <p:bldP spid="8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100</TotalTime>
  <Words>103</Words>
  <Application>Microsoft Office PowerPoint</Application>
  <PresentationFormat>Широкоэкранный</PresentationFormat>
  <Paragraphs>20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Виталик</dc:creator>
  <cp:lastModifiedBy>Виталик</cp:lastModifiedBy>
  <cp:revision>12</cp:revision>
  <dcterms:created xsi:type="dcterms:W3CDTF">2020-04-09T16:44:27Z</dcterms:created>
  <dcterms:modified xsi:type="dcterms:W3CDTF">2020-04-09T18:49:10Z</dcterms:modified>
</cp:coreProperties>
</file>