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a" ContentType="audio/x-ms-wma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3BC92-0413-47E3-8ACC-C5AA49150DFF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92F8-6202-4CDF-A812-BBCA3D43FE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598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3BC92-0413-47E3-8ACC-C5AA49150DFF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92F8-6202-4CDF-A812-BBCA3D43FE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570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3BC92-0413-47E3-8ACC-C5AA49150DFF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92F8-6202-4CDF-A812-BBCA3D43FE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8030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3BC92-0413-47E3-8ACC-C5AA49150DFF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92F8-6202-4CDF-A812-BBCA3D43FE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517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3BC92-0413-47E3-8ACC-C5AA49150DFF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92F8-6202-4CDF-A812-BBCA3D43FE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6890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3BC92-0413-47E3-8ACC-C5AA49150DFF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92F8-6202-4CDF-A812-BBCA3D43FE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38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3BC92-0413-47E3-8ACC-C5AA49150DFF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92F8-6202-4CDF-A812-BBCA3D43FE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849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3BC92-0413-47E3-8ACC-C5AA49150DFF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92F8-6202-4CDF-A812-BBCA3D43FE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039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3BC92-0413-47E3-8ACC-C5AA49150DFF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92F8-6202-4CDF-A812-BBCA3D43FE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753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3BC92-0413-47E3-8ACC-C5AA49150DFF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92F8-6202-4CDF-A812-BBCA3D43FE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474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3BC92-0413-47E3-8ACC-C5AA49150DFF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92F8-6202-4CDF-A812-BBCA3D43FE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168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3BC92-0413-47E3-8ACC-C5AA49150DFF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DA92F8-6202-4CDF-A812-BBCA3D43FE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2726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17" y="581891"/>
            <a:ext cx="6096001" cy="4488874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sp>
        <p:nvSpPr>
          <p:cNvPr id="22" name="Rectangle 19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710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98" t="14181" r="25005" b="14491"/>
          <a:stretch/>
        </p:blipFill>
        <p:spPr bwMode="auto">
          <a:xfrm>
            <a:off x="1327223" y="615216"/>
            <a:ext cx="3308286" cy="3374894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022" b="-9022"/>
          <a:stretch/>
        </p:blipFill>
        <p:spPr bwMode="auto">
          <a:xfrm>
            <a:off x="7744690" y="615215"/>
            <a:ext cx="3616037" cy="3374894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675509" y="5730042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600002" y="5730042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861566" y="5730042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Блок-схема: узел 8"/>
          <p:cNvSpPr/>
          <p:nvPr/>
        </p:nvSpPr>
        <p:spPr>
          <a:xfrm>
            <a:off x="895223" y="5824389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1514452" y="5820042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2133681" y="5820042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8977901" y="5820042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9878039" y="5820042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10778177" y="5822654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8077763" y="5820042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3094140" y="5820042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3859716" y="5820042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052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3" t="-8308" r="9942" b="-1886"/>
          <a:stretch/>
        </p:blipFill>
        <p:spPr bwMode="auto">
          <a:xfrm>
            <a:off x="4949254" y="739185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21" t="-22478" r="-3760" b="-23868"/>
          <a:stretch/>
        </p:blipFill>
        <p:spPr bwMode="auto">
          <a:xfrm>
            <a:off x="7012052" y="3564935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43" t="-6406" r="2943" b="6406"/>
          <a:stretch/>
        </p:blipFill>
        <p:spPr>
          <a:xfrm>
            <a:off x="2886457" y="3559855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5663609" y="3082065"/>
            <a:ext cx="73129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96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 Antiqua" panose="02040602050305030304" pitchFamily="18" charset="0"/>
              </a:rPr>
              <a:t>?</a:t>
            </a:r>
            <a:endParaRPr lang="ru-RU" sz="9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1301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600962"/>
            <a:ext cx="7550727" cy="2723312"/>
          </a:xfrm>
          <a:prstGeom prst="rect">
            <a:avLst/>
          </a:prstGeom>
        </p:spPr>
      </p:pic>
      <p:pic>
        <p:nvPicPr>
          <p:cNvPr id="2" name="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53390" y="24384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150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numSld="999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</Words>
  <Application>Microsoft Office PowerPoint</Application>
  <PresentationFormat>Произвольный</PresentationFormat>
  <Paragraphs>1</Paragraphs>
  <Slides>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Лала</dc:creator>
  <cp:lastModifiedBy>2019</cp:lastModifiedBy>
  <cp:revision>9</cp:revision>
  <dcterms:created xsi:type="dcterms:W3CDTF">2015-10-08T07:37:37Z</dcterms:created>
  <dcterms:modified xsi:type="dcterms:W3CDTF">2020-04-09T13:37:36Z</dcterms:modified>
</cp:coreProperties>
</file>