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72" r:id="rId2"/>
    <p:sldMasterId id="2147484330" r:id="rId3"/>
  </p:sldMasterIdLst>
  <p:notesMasterIdLst>
    <p:notesMasterId r:id="rId10"/>
  </p:notesMasterIdLst>
  <p:sldIdLst>
    <p:sldId id="386" r:id="rId4"/>
    <p:sldId id="281" r:id="rId5"/>
    <p:sldId id="328" r:id="rId6"/>
    <p:sldId id="388" r:id="rId7"/>
    <p:sldId id="390" r:id="rId8"/>
    <p:sldId id="38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40" autoAdjust="0"/>
  </p:normalViewPr>
  <p:slideViewPr>
    <p:cSldViewPr>
      <p:cViewPr varScale="1">
        <p:scale>
          <a:sx n="69" d="100"/>
          <a:sy n="69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A7A65-60CB-4B5E-8560-9B81792E4364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3D8A0-C91C-4F07-9B69-A6AEDED35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4676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93BACDD-8001-427D-999C-C504700E9F38}" type="slidenum">
              <a:rPr lang="ru-RU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</a:t>
            </a:fld>
            <a:endParaRPr lang="ru-RU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09.04.2020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D4EC51B-789E-4CA3-B213-B2C84DDACD3C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DEED8BD-9AAC-4C09-9451-26D2C78EF818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4418753-7E75-48D8-9E1D-1490BA487918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CB21FC2-5895-4B5A-8845-C6B1F0F2555F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BBEE30B-F129-47F2-9F90-09C99207DDD7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178143D-2792-43EF-A628-EC325A735DB9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BFCCB02-8222-42C0-AC53-2604BD9E3ADC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222650C-D7EC-42FE-8D99-EC8320289502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A2DAF19-3DAE-4664-B8B8-A34F91B109EB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6F328DB-208E-4D3A-B000-7672FA0B87D0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9545D9A-8C3F-4176-B64C-AE8E16013A87}" type="slidenum">
              <a:rPr lang="ru-RU" sz="1400" kern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B106E36-FD25-4E2D-B0AA-010F637433A0}" type="datetimeFigureOut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09.04.2020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25C68B6-61C2-468F-89AB-4B9F7531AA68}" type="slidenum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F3AE8087-1E20-4F07-BB06-C6C907648FC2}" type="slidenum">
              <a:rPr lang="ru-RU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kern="120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slide" Target="slide2.xml"/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audio" Target="../media/audio4.wav"/><Relationship Id="rId11" Type="http://schemas.openxmlformats.org/officeDocument/2006/relationships/image" Target="../media/image10.gif"/><Relationship Id="rId5" Type="http://schemas.openxmlformats.org/officeDocument/2006/relationships/audio" Target="../media/audio3.wav"/><Relationship Id="rId10" Type="http://schemas.openxmlformats.org/officeDocument/2006/relationships/image" Target="../media/image9.jpeg"/><Relationship Id="rId4" Type="http://schemas.openxmlformats.org/officeDocument/2006/relationships/audio" Target="../media/audio2.wav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428868"/>
            <a:ext cx="64411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Ассоциативный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орфографический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словарь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5214950"/>
            <a:ext cx="26471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 класс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3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логотип РЯЛ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500042"/>
            <a:ext cx="2286016" cy="205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hlinkClick r:id="rId2" action="ppaction://hlinksldjump"/>
          </p:cNvPr>
          <p:cNvSpPr txBox="1"/>
          <p:nvPr/>
        </p:nvSpPr>
        <p:spPr>
          <a:xfrm>
            <a:off x="1857356" y="142852"/>
            <a:ext cx="5929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Словарные  слова с безударной гласной И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7158" y="1196915"/>
            <a:ext cx="1881669" cy="378565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hlinkClick r:id="rId3" action="ppaction://hlinksldjump"/>
              </a:rPr>
              <a:t>Бирюзовый</a:t>
            </a:r>
            <a:endParaRPr lang="ru-RU" sz="2400" b="1" dirty="0" smtClean="0">
              <a:solidFill>
                <a:srgbClr val="4F81BD">
                  <a:lumMod val="75000"/>
                </a:srgbClr>
              </a:solidFill>
            </a:endParaRPr>
          </a:p>
          <a:p>
            <a:pPr algn="l" rtl="0"/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latin typeface="Calibri"/>
                <a:hlinkClick r:id="rId3" action="ppaction://hlinksldjump"/>
              </a:rPr>
              <a:t>Лиловый</a:t>
            </a:r>
            <a:endParaRPr lang="ru-RU" sz="2400" b="1" kern="1200" dirty="0" smtClean="0">
              <a:solidFill>
                <a:srgbClr val="4F81B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  <a:p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hlinkClick r:id="rId3" action="ppaction://hlinksldjump"/>
              </a:rPr>
              <a:t>сиреневый</a:t>
            </a:r>
            <a:endParaRPr lang="ru-RU" sz="2400" b="1" dirty="0" smtClean="0">
              <a:solidFill>
                <a:srgbClr val="4F81BD">
                  <a:lumMod val="75000"/>
                </a:srgbClr>
              </a:solidFill>
            </a:endParaRPr>
          </a:p>
          <a:p>
            <a:pPr algn="l" rtl="0"/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latin typeface="Calibri"/>
                <a:hlinkClick r:id="rId3" action="ppaction://hlinksldjump"/>
              </a:rPr>
              <a:t>Фиолетовый</a:t>
            </a:r>
            <a:endParaRPr lang="ru-RU" sz="2400" b="1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l" rtl="0"/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Жёлтый</a:t>
            </a:r>
          </a:p>
          <a:p>
            <a:pPr algn="l" rtl="0"/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Чёрный</a:t>
            </a:r>
          </a:p>
          <a:p>
            <a:pPr algn="l" rtl="0"/>
            <a:endParaRPr lang="ru-RU" sz="2400" b="1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l" rtl="0"/>
            <a:endParaRPr lang="ru-RU" sz="2400" b="1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l" rtl="0"/>
            <a:endParaRPr lang="ru-RU" sz="2400" b="1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l" rtl="0"/>
            <a:endParaRPr lang="ru-RU" sz="2400" b="1" dirty="0" smtClean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сирен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10200" cy="4057650"/>
          </a:xfrm>
          <a:prstGeom prst="rect">
            <a:avLst/>
          </a:prstGeom>
          <a:noFill/>
        </p:spPr>
      </p:pic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5562600" y="152400"/>
            <a:ext cx="3581400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kern="1200">
                <a:solidFill>
                  <a:srgbClr val="9966FF"/>
                </a:solidFill>
                <a:latin typeface="Monotype Corsiva" pitchFamily="66" charset="0"/>
                <a:ea typeface="+mn-ea"/>
                <a:cs typeface="+mn-cs"/>
              </a:rPr>
              <a:t>л        ловый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kern="1200">
                <a:solidFill>
                  <a:srgbClr val="000066"/>
                </a:solidFill>
                <a:latin typeface="Monotype Corsiva" pitchFamily="66" charset="0"/>
                <a:ea typeface="+mn-ea"/>
                <a:cs typeface="+mn-cs"/>
              </a:rPr>
              <a:t>ф</a:t>
            </a:r>
            <a:r>
              <a:rPr lang="ru-RU" sz="4800" i="1" kern="1200">
                <a:solidFill>
                  <a:srgbClr val="000066"/>
                </a:solidFill>
                <a:latin typeface="Monotype Corsiva" pitchFamily="66" charset="0"/>
                <a:ea typeface="+mn-ea"/>
                <a:cs typeface="+mn-cs"/>
              </a:rPr>
              <a:t>      </a:t>
            </a:r>
            <a:r>
              <a:rPr lang="ru-RU" sz="3200" i="1" kern="1200">
                <a:solidFill>
                  <a:srgbClr val="000066"/>
                </a:solidFill>
                <a:latin typeface="Monotype Corsiva" pitchFamily="66" charset="0"/>
                <a:ea typeface="+mn-ea"/>
                <a:cs typeface="+mn-cs"/>
              </a:rPr>
              <a:t>олетовый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kern="1200">
                <a:solidFill>
                  <a:srgbClr val="33CCCC"/>
                </a:solidFill>
                <a:latin typeface="Monotype Corsiva" pitchFamily="66" charset="0"/>
                <a:ea typeface="+mn-ea"/>
                <a:cs typeface="+mn-cs"/>
              </a:rPr>
              <a:t>б</a:t>
            </a:r>
            <a:r>
              <a:rPr lang="ru-RU" sz="4800" i="1" kern="1200">
                <a:solidFill>
                  <a:srgbClr val="33CCCC"/>
                </a:solidFill>
                <a:latin typeface="Monotype Corsiva" pitchFamily="66" charset="0"/>
                <a:ea typeface="+mn-ea"/>
                <a:cs typeface="+mn-cs"/>
              </a:rPr>
              <a:t>      </a:t>
            </a:r>
            <a:r>
              <a:rPr lang="ru-RU" sz="3200" i="1" kern="1200">
                <a:solidFill>
                  <a:srgbClr val="33CCCC"/>
                </a:solidFill>
                <a:latin typeface="Monotype Corsiva" pitchFamily="66" charset="0"/>
                <a:ea typeface="+mn-ea"/>
                <a:cs typeface="+mn-cs"/>
              </a:rPr>
              <a:t>рюзовый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kern="1200">
                <a:solidFill>
                  <a:srgbClr val="CC66FF"/>
                </a:solidFill>
                <a:latin typeface="Monotype Corsiva" pitchFamily="66" charset="0"/>
                <a:ea typeface="+mn-ea"/>
                <a:cs typeface="+mn-cs"/>
              </a:rPr>
              <a:t>с</a:t>
            </a:r>
            <a:r>
              <a:rPr lang="ru-RU" sz="4800" i="1" kern="1200">
                <a:solidFill>
                  <a:srgbClr val="CC66FF"/>
                </a:solidFill>
                <a:latin typeface="Monotype Corsiva" pitchFamily="66" charset="0"/>
                <a:ea typeface="+mn-ea"/>
                <a:cs typeface="+mn-cs"/>
              </a:rPr>
              <a:t>      </a:t>
            </a:r>
            <a:r>
              <a:rPr lang="ru-RU" sz="3200" i="1" kern="1200">
                <a:solidFill>
                  <a:srgbClr val="CC66FF"/>
                </a:solidFill>
                <a:latin typeface="Monotype Corsiva" pitchFamily="66" charset="0"/>
                <a:ea typeface="+mn-ea"/>
                <a:cs typeface="+mn-cs"/>
              </a:rPr>
              <a:t>реневый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ru-RU" sz="2000" i="1" kern="1200">
              <a:solidFill>
                <a:srgbClr val="000066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457200" y="4724400"/>
            <a:ext cx="83058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Л</a:t>
            </a:r>
            <a:r>
              <a:rPr lang="ru-RU" sz="44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и</a:t>
            </a: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ловый, ф</a:t>
            </a:r>
            <a:r>
              <a:rPr lang="ru-RU" sz="44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и</a:t>
            </a: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олетовый, б</a:t>
            </a:r>
            <a:r>
              <a:rPr lang="ru-RU" sz="48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и</a:t>
            </a: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рюзовый, с</a:t>
            </a:r>
            <a:r>
              <a:rPr lang="ru-RU" sz="44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и</a:t>
            </a: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реневый – оттенки с</a:t>
            </a:r>
            <a:r>
              <a:rPr lang="ru-RU" sz="44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и</a:t>
            </a:r>
            <a:r>
              <a:rPr lang="ru-RU" sz="3200" i="1" kern="1200">
                <a:solidFill>
                  <a:srgbClr val="000066"/>
                </a:solidFill>
                <a:latin typeface="Arial" charset="0"/>
                <a:ea typeface="+mn-ea"/>
                <a:cs typeface="+mn-cs"/>
              </a:rPr>
              <a:t>него цвета.</a:t>
            </a:r>
          </a:p>
        </p:txBody>
      </p:sp>
      <p:pic>
        <p:nvPicPr>
          <p:cNvPr id="49170" name="Picture 18" descr="fioletovaya-babochk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990600"/>
            <a:ext cx="600075" cy="990600"/>
          </a:xfrm>
          <a:prstGeom prst="rect">
            <a:avLst/>
          </a:prstGeom>
          <a:noFill/>
        </p:spPr>
      </p:pic>
      <p:pic>
        <p:nvPicPr>
          <p:cNvPr id="49172" name="Picture 20" descr="sirenevaya-babochk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124200"/>
            <a:ext cx="600075" cy="990600"/>
          </a:xfrm>
          <a:prstGeom prst="rect">
            <a:avLst/>
          </a:prstGeom>
          <a:noFill/>
        </p:spPr>
      </p:pic>
      <p:pic>
        <p:nvPicPr>
          <p:cNvPr id="49174" name="Picture 22" descr="lilovaya-babochk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0"/>
            <a:ext cx="600075" cy="990600"/>
          </a:xfrm>
          <a:prstGeom prst="rect">
            <a:avLst/>
          </a:prstGeom>
          <a:noFill/>
        </p:spPr>
      </p:pic>
      <p:pic>
        <p:nvPicPr>
          <p:cNvPr id="49176" name="Picture 24" descr="biryuzovyi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2057400"/>
            <a:ext cx="600075" cy="990600"/>
          </a:xfrm>
          <a:prstGeom prst="rect">
            <a:avLst/>
          </a:prstGeom>
          <a:noFill/>
        </p:spPr>
      </p:pic>
      <p:sp>
        <p:nvSpPr>
          <p:cNvPr id="9" name="WordArt 16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501090" y="6143644"/>
            <a:ext cx="642942" cy="642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Monotype Corsiva"/>
                <a:ea typeface="+mn-ea"/>
                <a:cs typeface="+mn-cs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9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9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9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9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9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9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25" name="Picture 25" descr="471c1682c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5400675" cy="54356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3995738" y="2636838"/>
            <a:ext cx="3960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4284663" y="476250"/>
            <a:ext cx="4572000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Золотой подсолнушек,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Лепесточки – лучики.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Он – сыночек солнышка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И вес</a:t>
            </a:r>
            <a:r>
              <a:rPr lang="ru-RU" sz="3200" b="1" u="sng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n-ea"/>
                <a:cs typeface="+mn-cs"/>
              </a:rPr>
              <a:t>ё</a:t>
            </a: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лой тучки.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2400" b="1" kern="1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Утром просыпается,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Солнышком лучится,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Ночью закрываются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Ж</a:t>
            </a:r>
            <a:r>
              <a:rPr lang="ru-RU" sz="3200" b="1" u="sng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n-ea"/>
                <a:cs typeface="+mn-cs"/>
              </a:rPr>
              <a:t>ё</a:t>
            </a: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лтые ресницы.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2400" b="1" kern="1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Летом наш подсолнушек –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Как цветной фонарик.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Осенью нам ч</a:t>
            </a:r>
            <a:r>
              <a:rPr lang="ru-RU" sz="3200" b="1" u="sng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ea typeface="+mn-ea"/>
                <a:cs typeface="+mn-cs"/>
              </a:rPr>
              <a:t>ё</a:t>
            </a: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рненьких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ea typeface="+mn-ea"/>
                <a:cs typeface="+mn-cs"/>
              </a:rPr>
              <a:t>Семечек подарит.</a:t>
            </a:r>
          </a:p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ru-RU" sz="2400" b="1" kern="1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500034" cy="571480"/>
          </a:xfrm>
          <a:prstGeom prst="actionButtonReturn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0.16528 C 0.10729 -0.16528 0.16337 -0.09051 0.16337 0.00139 C 0.16337 0.09329 0.10729 0.16806 0.03837 0.16806 C -0.03055 0.16806 -0.08663 0.09329 -0.08663 0.00139 C -0.08663 -0.09051 -0.03055 -0.16528 0.03837 -0.16528 Z " pathEditMode="relative" rAng="0" ptsTypes="fffff">
                                      <p:cBhvr>
                                        <p:cTn id="18" dur="3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429132"/>
            <a:ext cx="4786346" cy="211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сын кроха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3500438"/>
            <a:ext cx="1828800" cy="2514600"/>
          </a:xfrm>
          <a:prstGeom prst="rect">
            <a:avLst/>
          </a:prstGeom>
        </p:spPr>
      </p:pic>
      <p:pic>
        <p:nvPicPr>
          <p:cNvPr id="6" name="Рисунок 5" descr="ссмитьссс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7158" y="357166"/>
            <a:ext cx="2911344" cy="1214446"/>
          </a:xfrm>
          <a:prstGeom prst="ellipse">
            <a:avLst/>
          </a:prstGeom>
        </p:spPr>
      </p:pic>
      <p:pic>
        <p:nvPicPr>
          <p:cNvPr id="1027" name="Picture 3" descr="C:\Documents and Settings\Администратор\Мои документы\Мои рисунки\ёлка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00826" y="142852"/>
            <a:ext cx="2371725" cy="3000375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928662" y="1071546"/>
            <a:ext cx="7215238" cy="2571768"/>
          </a:xfrm>
          <a:prstGeom prst="cloudCallout">
            <a:avLst>
              <a:gd name="adj1" fmla="val 38909"/>
              <a:gd name="adj2" fmla="val 58297"/>
            </a:avLst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24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800" kern="1200" dirty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- 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Купите мне под 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лочку – 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 только не забудете? – 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Живого, на вер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вочке,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Красивого </a:t>
            </a:r>
            <a:r>
              <a:rPr lang="ru-RU" sz="2800" b="1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верблюдика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0" y="5714992"/>
            <a:ext cx="5357850" cy="1143008"/>
          </a:xfrm>
          <a:prstGeom prst="wedgeRectCallout">
            <a:avLst>
              <a:gd name="adj1" fmla="val -19947"/>
              <a:gd name="adj2" fmla="val -431621"/>
            </a:avLst>
          </a:prstGeo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И книжечку, и дудочку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Тебе купить под 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лочку?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0" y="3571876"/>
            <a:ext cx="5500726" cy="2000264"/>
          </a:xfrm>
          <a:prstGeom prst="wedgeRectCallout">
            <a:avLst>
              <a:gd name="adj1" fmla="val -28872"/>
              <a:gd name="adj2" fmla="val -160495"/>
            </a:avLst>
          </a:prstGeo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 У нас он жить не сможет,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Ведь здесь и снег, и ветер;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Купить тебе, быть может,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Машинку, как всем детям?</a:t>
            </a:r>
          </a:p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1428728" y="857232"/>
            <a:ext cx="6715172" cy="2684350"/>
          </a:xfrm>
          <a:prstGeom prst="cloudCallout">
            <a:avLst>
              <a:gd name="adj1" fmla="val 37796"/>
              <a:gd name="adj2" fmla="val 95302"/>
            </a:avLst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Да… И ещ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</a:p>
          <a:p>
            <a:pPr algn="l" rtl="0"/>
            <a:r>
              <a:rPr lang="ru-RU" sz="2800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Верблюдика</a:t>
            </a:r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</a:p>
          <a:p>
            <a:pPr algn="l" rtl="0"/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ж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лтенькой вер</a:t>
            </a:r>
            <a:r>
              <a:rPr lang="ru-RU" sz="36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вочке!</a:t>
            </a:r>
          </a:p>
          <a:p>
            <a:pPr algn="ctr" rtl="0"/>
            <a:r>
              <a:rPr lang="ru-RU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42844" y="4214818"/>
            <a:ext cx="6129374" cy="1857388"/>
          </a:xfrm>
          <a:prstGeom prst="wedgeRectCallout">
            <a:avLst>
              <a:gd name="adj1" fmla="val -29566"/>
              <a:gd name="adj2" fmla="val -193911"/>
            </a:avLst>
          </a:prstGeo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32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Тебе луну на блюдечке</a:t>
            </a:r>
          </a:p>
          <a:p>
            <a:pPr algn="l" rtl="0"/>
            <a:r>
              <a:rPr lang="ru-RU" sz="32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Да с голубой ка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32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мочкой!</a:t>
            </a:r>
          </a:p>
          <a:p>
            <a:pPr algn="ctr" rtl="0"/>
            <a:r>
              <a:rPr lang="ru-RU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3" name="Выноска-облако 12"/>
          <p:cNvSpPr/>
          <p:nvPr/>
        </p:nvSpPr>
        <p:spPr>
          <a:xfrm>
            <a:off x="0" y="1000108"/>
            <a:ext cx="7858148" cy="5143536"/>
          </a:xfrm>
          <a:prstGeom prst="cloudCallout">
            <a:avLst>
              <a:gd name="adj1" fmla="val 60119"/>
              <a:gd name="adj2" fmla="val -12597"/>
            </a:avLst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Нет… Я хочу </a:t>
            </a:r>
            <a:r>
              <a:rPr lang="ru-RU" sz="2800" b="1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верблюдика</a:t>
            </a:r>
            <a:endParaRPr lang="ru-RU" sz="2800" b="1" kern="1200" dirty="0">
              <a:solidFill>
                <a:srgbClr val="FFFF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ж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лтенькой вер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вочке.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Пусть будет вс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 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под 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лочкой,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Мне снова сниться будет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ж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лтенькой вер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Коричневый </a:t>
            </a:r>
            <a:r>
              <a:rPr lang="ru-RU" sz="2800" b="1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357158" y="1714488"/>
            <a:ext cx="6000792" cy="4714908"/>
          </a:xfrm>
          <a:prstGeom prst="wedgeRoundRectCallout">
            <a:avLst>
              <a:gd name="adj1" fmla="val 68646"/>
              <a:gd name="adj2" fmla="val 5378"/>
              <a:gd name="adj3" fmla="val 16667"/>
            </a:avLst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Достану краски в тюбиках.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кисть, и клей я с полочки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склею сам </a:t>
            </a:r>
            <a:r>
              <a:rPr lang="ru-RU" sz="2800" b="1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верблюдика</a:t>
            </a:r>
            <a:endParaRPr lang="ru-RU" sz="2800" b="1" kern="1200" dirty="0">
              <a:solidFill>
                <a:srgbClr val="FFFF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ж</a:t>
            </a:r>
            <a:r>
              <a:rPr lang="ru-RU" sz="48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лтенькой вер</a:t>
            </a:r>
            <a:r>
              <a:rPr lang="ru-RU" sz="48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вочке!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Бумажный он и худенький,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Вез</a:t>
            </a:r>
            <a:r>
              <a:rPr lang="ru-RU" sz="48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 свою котомочку.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 я веду </a:t>
            </a:r>
            <a:r>
              <a:rPr lang="ru-RU" sz="2800" b="1" kern="1200" dirty="0" err="1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верблюдика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algn="l" rtl="0"/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ж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лтенькой вер</a:t>
            </a:r>
            <a:r>
              <a:rPr lang="ru-RU" sz="44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2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вочке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429652" y="285728"/>
            <a:ext cx="4154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ru-RU" sz="54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  <a:endParaRPr lang="ru-RU" sz="5400" kern="1200" dirty="0">
              <a:solidFill>
                <a:srgbClr val="FFFF00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028" name="Picture 4" descr="D:\ПЕРЕНЕСЕНО\Творческая группа Орфогр словарь\Гращенкова СЛОВАРЬ\вербл\сссс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286478"/>
            <a:ext cx="1071570" cy="1163420"/>
          </a:xfrm>
          <a:prstGeom prst="rect">
            <a:avLst/>
          </a:prstGeom>
          <a:noFill/>
        </p:spPr>
      </p:pic>
      <p:sp>
        <p:nvSpPr>
          <p:cNvPr id="20" name="Полилиния 19"/>
          <p:cNvSpPr/>
          <p:nvPr/>
        </p:nvSpPr>
        <p:spPr>
          <a:xfrm>
            <a:off x="5552337" y="4637314"/>
            <a:ext cx="1753737" cy="457200"/>
          </a:xfrm>
          <a:custGeom>
            <a:avLst/>
            <a:gdLst>
              <a:gd name="connsiteX0" fmla="*/ 53806 w 1753737"/>
              <a:gd name="connsiteY0" fmla="*/ 0 h 457200"/>
              <a:gd name="connsiteX1" fmla="*/ 64692 w 1753737"/>
              <a:gd name="connsiteY1" fmla="*/ 76200 h 457200"/>
              <a:gd name="connsiteX2" fmla="*/ 75577 w 1753737"/>
              <a:gd name="connsiteY2" fmla="*/ 130629 h 457200"/>
              <a:gd name="connsiteX3" fmla="*/ 108234 w 1753737"/>
              <a:gd name="connsiteY3" fmla="*/ 141515 h 457200"/>
              <a:gd name="connsiteX4" fmla="*/ 140892 w 1753737"/>
              <a:gd name="connsiteY4" fmla="*/ 163286 h 457200"/>
              <a:gd name="connsiteX5" fmla="*/ 173549 w 1753737"/>
              <a:gd name="connsiteY5" fmla="*/ 152400 h 457200"/>
              <a:gd name="connsiteX6" fmla="*/ 184434 w 1753737"/>
              <a:gd name="connsiteY6" fmla="*/ 43543 h 457200"/>
              <a:gd name="connsiteX7" fmla="*/ 162663 w 1753737"/>
              <a:gd name="connsiteY7" fmla="*/ 10886 h 457200"/>
              <a:gd name="connsiteX8" fmla="*/ 130006 w 1753737"/>
              <a:gd name="connsiteY8" fmla="*/ 0 h 457200"/>
              <a:gd name="connsiteX9" fmla="*/ 10263 w 1753737"/>
              <a:gd name="connsiteY9" fmla="*/ 21772 h 457200"/>
              <a:gd name="connsiteX10" fmla="*/ 21149 w 1753737"/>
              <a:gd name="connsiteY10" fmla="*/ 54429 h 457200"/>
              <a:gd name="connsiteX11" fmla="*/ 86463 w 1753737"/>
              <a:gd name="connsiteY11" fmla="*/ 87086 h 457200"/>
              <a:gd name="connsiteX12" fmla="*/ 130006 w 1753737"/>
              <a:gd name="connsiteY12" fmla="*/ 97972 h 457200"/>
              <a:gd name="connsiteX13" fmla="*/ 206206 w 1753737"/>
              <a:gd name="connsiteY13" fmla="*/ 119743 h 457200"/>
              <a:gd name="connsiteX14" fmla="*/ 315063 w 1753737"/>
              <a:gd name="connsiteY14" fmla="*/ 130629 h 457200"/>
              <a:gd name="connsiteX15" fmla="*/ 369492 w 1753737"/>
              <a:gd name="connsiteY15" fmla="*/ 141515 h 457200"/>
              <a:gd name="connsiteX16" fmla="*/ 434806 w 1753737"/>
              <a:gd name="connsiteY16" fmla="*/ 152400 h 457200"/>
              <a:gd name="connsiteX17" fmla="*/ 674292 w 1753737"/>
              <a:gd name="connsiteY17" fmla="*/ 185057 h 457200"/>
              <a:gd name="connsiteX18" fmla="*/ 739606 w 1753737"/>
              <a:gd name="connsiteY18" fmla="*/ 239486 h 457200"/>
              <a:gd name="connsiteX19" fmla="*/ 783149 w 1753737"/>
              <a:gd name="connsiteY19" fmla="*/ 337457 h 457200"/>
              <a:gd name="connsiteX20" fmla="*/ 815806 w 1753737"/>
              <a:gd name="connsiteY20" fmla="*/ 348343 h 457200"/>
              <a:gd name="connsiteX21" fmla="*/ 892006 w 1753737"/>
              <a:gd name="connsiteY21" fmla="*/ 359229 h 457200"/>
              <a:gd name="connsiteX22" fmla="*/ 1066177 w 1753737"/>
              <a:gd name="connsiteY22" fmla="*/ 381000 h 457200"/>
              <a:gd name="connsiteX23" fmla="*/ 1164149 w 1753737"/>
              <a:gd name="connsiteY23" fmla="*/ 457200 h 457200"/>
              <a:gd name="connsiteX24" fmla="*/ 1392749 w 1753737"/>
              <a:gd name="connsiteY24" fmla="*/ 446315 h 457200"/>
              <a:gd name="connsiteX25" fmla="*/ 1425406 w 1753737"/>
              <a:gd name="connsiteY25" fmla="*/ 424543 h 457200"/>
              <a:gd name="connsiteX26" fmla="*/ 1468949 w 1753737"/>
              <a:gd name="connsiteY26" fmla="*/ 402772 h 457200"/>
              <a:gd name="connsiteX27" fmla="*/ 1534263 w 1753737"/>
              <a:gd name="connsiteY27" fmla="*/ 337457 h 457200"/>
              <a:gd name="connsiteX28" fmla="*/ 1566920 w 1753737"/>
              <a:gd name="connsiteY28" fmla="*/ 304800 h 457200"/>
              <a:gd name="connsiteX29" fmla="*/ 1577806 w 1753737"/>
              <a:gd name="connsiteY29" fmla="*/ 261257 h 457200"/>
              <a:gd name="connsiteX30" fmla="*/ 1643120 w 1753737"/>
              <a:gd name="connsiteY30" fmla="*/ 195943 h 457200"/>
              <a:gd name="connsiteX31" fmla="*/ 1664892 w 1753737"/>
              <a:gd name="connsiteY31" fmla="*/ 228600 h 457200"/>
              <a:gd name="connsiteX32" fmla="*/ 1686663 w 1753737"/>
              <a:gd name="connsiteY32" fmla="*/ 250372 h 457200"/>
              <a:gd name="connsiteX33" fmla="*/ 1675777 w 1753737"/>
              <a:gd name="connsiteY33" fmla="*/ 402772 h 457200"/>
              <a:gd name="connsiteX34" fmla="*/ 1632234 w 1753737"/>
              <a:gd name="connsiteY34" fmla="*/ 391886 h 457200"/>
              <a:gd name="connsiteX35" fmla="*/ 1654006 w 1753737"/>
              <a:gd name="connsiteY35" fmla="*/ 195943 h 457200"/>
              <a:gd name="connsiteX36" fmla="*/ 1697549 w 1753737"/>
              <a:gd name="connsiteY36" fmla="*/ 206829 h 457200"/>
              <a:gd name="connsiteX37" fmla="*/ 1719320 w 1753737"/>
              <a:gd name="connsiteY37" fmla="*/ 239486 h 457200"/>
              <a:gd name="connsiteX38" fmla="*/ 1741092 w 1753737"/>
              <a:gd name="connsiteY38" fmla="*/ 261257 h 457200"/>
              <a:gd name="connsiteX39" fmla="*/ 1751977 w 1753737"/>
              <a:gd name="connsiteY39" fmla="*/ 326572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753737" h="457200">
                <a:moveTo>
                  <a:pt x="53806" y="0"/>
                </a:moveTo>
                <a:cubicBezTo>
                  <a:pt x="57435" y="25400"/>
                  <a:pt x="60474" y="50891"/>
                  <a:pt x="64692" y="76200"/>
                </a:cubicBezTo>
                <a:cubicBezTo>
                  <a:pt x="67734" y="94451"/>
                  <a:pt x="65314" y="115234"/>
                  <a:pt x="75577" y="130629"/>
                </a:cubicBezTo>
                <a:cubicBezTo>
                  <a:pt x="81942" y="140176"/>
                  <a:pt x="97971" y="136383"/>
                  <a:pt x="108234" y="141515"/>
                </a:cubicBezTo>
                <a:cubicBezTo>
                  <a:pt x="119936" y="147366"/>
                  <a:pt x="130006" y="156029"/>
                  <a:pt x="140892" y="163286"/>
                </a:cubicBezTo>
                <a:cubicBezTo>
                  <a:pt x="151778" y="159657"/>
                  <a:pt x="164589" y="159568"/>
                  <a:pt x="173549" y="152400"/>
                </a:cubicBezTo>
                <a:cubicBezTo>
                  <a:pt x="209889" y="123328"/>
                  <a:pt x="196510" y="83796"/>
                  <a:pt x="184434" y="43543"/>
                </a:cubicBezTo>
                <a:cubicBezTo>
                  <a:pt x="180675" y="31012"/>
                  <a:pt x="172879" y="19059"/>
                  <a:pt x="162663" y="10886"/>
                </a:cubicBezTo>
                <a:cubicBezTo>
                  <a:pt x="153703" y="3718"/>
                  <a:pt x="140892" y="3629"/>
                  <a:pt x="130006" y="0"/>
                </a:cubicBezTo>
                <a:cubicBezTo>
                  <a:pt x="90092" y="7257"/>
                  <a:pt x="46549" y="3629"/>
                  <a:pt x="10263" y="21772"/>
                </a:cubicBezTo>
                <a:cubicBezTo>
                  <a:pt x="0" y="26904"/>
                  <a:pt x="13981" y="45469"/>
                  <a:pt x="21149" y="54429"/>
                </a:cubicBezTo>
                <a:cubicBezTo>
                  <a:pt x="35284" y="72098"/>
                  <a:pt x="66013" y="81243"/>
                  <a:pt x="86463" y="87086"/>
                </a:cubicBezTo>
                <a:cubicBezTo>
                  <a:pt x="100848" y="91196"/>
                  <a:pt x="115621" y="93862"/>
                  <a:pt x="130006" y="97972"/>
                </a:cubicBezTo>
                <a:cubicBezTo>
                  <a:pt x="161017" y="106832"/>
                  <a:pt x="172184" y="114883"/>
                  <a:pt x="206206" y="119743"/>
                </a:cubicBezTo>
                <a:cubicBezTo>
                  <a:pt x="242306" y="124900"/>
                  <a:pt x="278916" y="125809"/>
                  <a:pt x="315063" y="130629"/>
                </a:cubicBezTo>
                <a:cubicBezTo>
                  <a:pt x="333403" y="133074"/>
                  <a:pt x="351288" y="138205"/>
                  <a:pt x="369492" y="141515"/>
                </a:cubicBezTo>
                <a:cubicBezTo>
                  <a:pt x="391208" y="145463"/>
                  <a:pt x="413035" y="148772"/>
                  <a:pt x="434806" y="152400"/>
                </a:cubicBezTo>
                <a:cubicBezTo>
                  <a:pt x="555305" y="192568"/>
                  <a:pt x="477216" y="172741"/>
                  <a:pt x="674292" y="185057"/>
                </a:cubicBezTo>
                <a:cubicBezTo>
                  <a:pt x="694617" y="198608"/>
                  <a:pt x="727281" y="217300"/>
                  <a:pt x="739606" y="239486"/>
                </a:cubicBezTo>
                <a:cubicBezTo>
                  <a:pt x="754244" y="265834"/>
                  <a:pt x="755072" y="314996"/>
                  <a:pt x="783149" y="337457"/>
                </a:cubicBezTo>
                <a:cubicBezTo>
                  <a:pt x="792109" y="344625"/>
                  <a:pt x="804554" y="346093"/>
                  <a:pt x="815806" y="348343"/>
                </a:cubicBezTo>
                <a:cubicBezTo>
                  <a:pt x="840966" y="353375"/>
                  <a:pt x="866564" y="355910"/>
                  <a:pt x="892006" y="359229"/>
                </a:cubicBezTo>
                <a:lnTo>
                  <a:pt x="1066177" y="381000"/>
                </a:lnTo>
                <a:cubicBezTo>
                  <a:pt x="1132081" y="446904"/>
                  <a:pt x="1097657" y="423955"/>
                  <a:pt x="1164149" y="457200"/>
                </a:cubicBezTo>
                <a:cubicBezTo>
                  <a:pt x="1240349" y="453572"/>
                  <a:pt x="1317052" y="455777"/>
                  <a:pt x="1392749" y="446315"/>
                </a:cubicBezTo>
                <a:cubicBezTo>
                  <a:pt x="1405731" y="444692"/>
                  <a:pt x="1414047" y="431034"/>
                  <a:pt x="1425406" y="424543"/>
                </a:cubicBezTo>
                <a:cubicBezTo>
                  <a:pt x="1439495" y="416492"/>
                  <a:pt x="1454435" y="410029"/>
                  <a:pt x="1468949" y="402772"/>
                </a:cubicBezTo>
                <a:lnTo>
                  <a:pt x="1534263" y="337457"/>
                </a:lnTo>
                <a:lnTo>
                  <a:pt x="1566920" y="304800"/>
                </a:lnTo>
                <a:cubicBezTo>
                  <a:pt x="1570549" y="290286"/>
                  <a:pt x="1571913" y="275008"/>
                  <a:pt x="1577806" y="261257"/>
                </a:cubicBezTo>
                <a:cubicBezTo>
                  <a:pt x="1592886" y="226070"/>
                  <a:pt x="1612345" y="219024"/>
                  <a:pt x="1643120" y="195943"/>
                </a:cubicBezTo>
                <a:cubicBezTo>
                  <a:pt x="1650377" y="206829"/>
                  <a:pt x="1656719" y="218384"/>
                  <a:pt x="1664892" y="228600"/>
                </a:cubicBezTo>
                <a:cubicBezTo>
                  <a:pt x="1671303" y="236614"/>
                  <a:pt x="1686023" y="240129"/>
                  <a:pt x="1686663" y="250372"/>
                </a:cubicBezTo>
                <a:cubicBezTo>
                  <a:pt x="1689840" y="301202"/>
                  <a:pt x="1679406" y="351972"/>
                  <a:pt x="1675777" y="402772"/>
                </a:cubicBezTo>
                <a:cubicBezTo>
                  <a:pt x="1661263" y="399143"/>
                  <a:pt x="1635369" y="406515"/>
                  <a:pt x="1632234" y="391886"/>
                </a:cubicBezTo>
                <a:cubicBezTo>
                  <a:pt x="1622051" y="344364"/>
                  <a:pt x="1642636" y="252791"/>
                  <a:pt x="1654006" y="195943"/>
                </a:cubicBezTo>
                <a:cubicBezTo>
                  <a:pt x="1668520" y="199572"/>
                  <a:pt x="1685101" y="198530"/>
                  <a:pt x="1697549" y="206829"/>
                </a:cubicBezTo>
                <a:cubicBezTo>
                  <a:pt x="1708435" y="214086"/>
                  <a:pt x="1711147" y="229270"/>
                  <a:pt x="1719320" y="239486"/>
                </a:cubicBezTo>
                <a:cubicBezTo>
                  <a:pt x="1725731" y="247500"/>
                  <a:pt x="1733835" y="254000"/>
                  <a:pt x="1741092" y="261257"/>
                </a:cubicBezTo>
                <a:cubicBezTo>
                  <a:pt x="1753737" y="311841"/>
                  <a:pt x="1751977" y="289839"/>
                  <a:pt x="1751977" y="326572"/>
                </a:cubicBezTo>
              </a:path>
            </a:pathLst>
          </a:cu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5286388"/>
            <a:ext cx="3643338" cy="1214446"/>
          </a:xfrm>
          <a:prstGeom prst="rect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4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</a:t>
            </a:r>
            <a:r>
              <a:rPr lang="ru-RU" sz="60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4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ЛТЫЙ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2857496"/>
            <a:ext cx="5357850" cy="1214446"/>
          </a:xfrm>
          <a:prstGeom prst="rect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4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</a:t>
            </a:r>
            <a:r>
              <a:rPr lang="ru-RU" sz="60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Ё</a:t>
            </a:r>
            <a:r>
              <a:rPr lang="ru-RU" sz="4800" b="1" kern="12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ЛТЕНЬКИЙ</a:t>
            </a:r>
          </a:p>
        </p:txBody>
      </p:sp>
      <p:sp>
        <p:nvSpPr>
          <p:cNvPr id="18" name="Управляющая кнопка: возврат 17">
            <a:hlinkClick r:id="rId13" action="ppaction://hlinksldjump" highlightClick="1"/>
          </p:cNvPr>
          <p:cNvSpPr/>
          <p:nvPr/>
        </p:nvSpPr>
        <p:spPr>
          <a:xfrm>
            <a:off x="8643966" y="6286520"/>
            <a:ext cx="500034" cy="571480"/>
          </a:xfrm>
          <a:prstGeom prst="actionButtonReturn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xit" presetSubtype="9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xit" presetSubtype="3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50"/>
                            </p:stCondLst>
                            <p:childTnLst>
                              <p:par>
                                <p:cTn id="7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35799 0.7479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3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oranzhevay_pesn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7" grpId="0" animBg="1"/>
      <p:bldP spid="7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5" grpId="2"/>
      <p:bldP spid="15" grpId="3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4608512" cy="3384550"/>
          </a:xfrm>
          <a:prstGeom prst="rect">
            <a:avLst/>
          </a:prstGeom>
          <a:noFill/>
          <a:ln w="57150" cmpd="thinThick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2338" y="0"/>
            <a:ext cx="187166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079500" y="476250"/>
            <a:ext cx="23050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Е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ТЫРЕ </a:t>
            </a:r>
          </a:p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ru-RU" sz="2400" b="1" kern="12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246563" y="908050"/>
            <a:ext cx="2951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Ё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РНЕНЬКИХ 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95288" y="5229225"/>
            <a:ext cx="3024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УМАЗЕНЬКИХ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779838" y="5661025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Е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РТЁНКА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696075" y="1989138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Е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РТИЛИ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903913" y="2924175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Ё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РНЫМИ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191250" y="3644900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Е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РНИЛАМИ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911975" y="450850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Ч</a:t>
            </a:r>
            <a:r>
              <a:rPr lang="ru-RU" sz="28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Е</a:t>
            </a:r>
            <a:r>
              <a:rPr lang="ru-RU" sz="2400" kern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  <a:cs typeface="+mn-cs"/>
              </a:rPr>
              <a:t>РТЁЖ</a:t>
            </a:r>
          </a:p>
        </p:txBody>
      </p:sp>
      <p:sp>
        <p:nvSpPr>
          <p:cNvPr id="12" name="Управляющая кнопка: возврат 11">
            <a:hlinkClick r:id="rId4" action="ppaction://hlinksldjump" highlightClick="1"/>
          </p:cNvPr>
          <p:cNvSpPr/>
          <p:nvPr/>
        </p:nvSpPr>
        <p:spPr>
          <a:xfrm>
            <a:off x="8643966" y="6286520"/>
            <a:ext cx="500034" cy="571480"/>
          </a:xfrm>
          <a:prstGeom prst="actionButtonReturn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5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5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1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10"/>
                            </p:stCondLst>
                            <p:childTnLst>
                              <p:par>
                                <p:cTn id="3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1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310"/>
                            </p:stCondLst>
                            <p:childTnLst>
                              <p:par>
                                <p:cTn id="48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10"/>
                            </p:stCondLst>
                            <p:childTnLst>
                              <p:par>
                                <p:cTn id="5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10"/>
                            </p:stCondLst>
                            <p:childTnLst>
                              <p:par>
                                <p:cTn id="60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810"/>
                            </p:stCondLst>
                            <p:childTnLst>
                              <p:par>
                                <p:cTn id="66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310"/>
                            </p:stCondLst>
                            <p:childTnLst>
                              <p:par>
                                <p:cTn id="72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3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810"/>
                            </p:stCondLst>
                            <p:childTnLst>
                              <p:par>
                                <p:cTn id="78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310"/>
                            </p:stCondLst>
                            <p:childTnLst>
                              <p:par>
                                <p:cTn id="8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810"/>
                            </p:stCondLst>
                            <p:childTnLst>
                              <p:par>
                                <p:cTn id="90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310"/>
                            </p:stCondLst>
                            <p:childTnLst>
                              <p:par>
                                <p:cTn id="96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7" dur="indefinite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8" dur="indefinite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310"/>
                            </p:stCondLst>
                            <p:childTnLst>
                              <p:par>
                                <p:cTn id="100" presetID="9" presetClass="emph" presetSubtype="0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310"/>
                            </p:stCondLst>
                            <p:childTnLst>
                              <p:par>
                                <p:cTn id="10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5" dur="indefinite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6" dur="indefinite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310"/>
                            </p:stCondLst>
                            <p:childTnLst>
                              <p:par>
                                <p:cTn id="10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9" dur="indefinite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0" dur="indefinite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310"/>
                            </p:stCondLst>
                            <p:childTnLst>
                              <p:par>
                                <p:cTn id="11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310"/>
                            </p:stCondLst>
                            <p:childTnLst>
                              <p:par>
                                <p:cTn id="116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7" dur="indefinite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8" dur="indefinite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310"/>
                            </p:stCondLst>
                            <p:childTnLst>
                              <p:par>
                                <p:cTn id="120" presetID="9" presetClass="emph" presetSubtype="0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310"/>
                            </p:stCondLst>
                            <p:childTnLst>
                              <p:par>
                                <p:cTn id="12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6" dur="indefinite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/>
      <p:bldP spid="10252" grpId="1"/>
      <p:bldP spid="10252" grpId="2"/>
      <p:bldP spid="10253" grpId="0"/>
      <p:bldP spid="10253" grpId="1"/>
      <p:bldP spid="10253" grpId="2"/>
      <p:bldP spid="10254" grpId="0"/>
      <p:bldP spid="10254" grpId="1"/>
      <p:bldP spid="10254" grpId="2"/>
      <p:bldP spid="10255" grpId="0"/>
      <p:bldP spid="10255" grpId="1"/>
      <p:bldP spid="10255" grpId="2"/>
      <p:bldP spid="10256" grpId="0"/>
      <p:bldP spid="10256" grpId="1"/>
      <p:bldP spid="10256" grpId="2"/>
      <p:bldP spid="10257" grpId="0"/>
      <p:bldP spid="10257" grpId="1"/>
      <p:bldP spid="10257" grpId="2"/>
      <p:bldP spid="10258" grpId="0"/>
      <p:bldP spid="10258" grpId="1"/>
      <p:bldP spid="10258" grpId="2"/>
      <p:bldP spid="10259" grpId="0"/>
      <p:bldP spid="10259" grpId="1"/>
      <p:bldP spid="10259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лака">
  <a:themeElements>
    <a:clrScheme name="Облака 2">
      <a:dk1>
        <a:srgbClr val="000066"/>
      </a:dk1>
      <a:lt1>
        <a:srgbClr val="FFFFFF"/>
      </a:lt1>
      <a:dk2>
        <a:srgbClr val="00A2DC"/>
      </a:dk2>
      <a:lt2>
        <a:srgbClr val="FFFFFF"/>
      </a:lt2>
      <a:accent1>
        <a:srgbClr val="0079A4"/>
      </a:accent1>
      <a:accent2>
        <a:srgbClr val="33CCCC"/>
      </a:accent2>
      <a:accent3>
        <a:srgbClr val="AACEEB"/>
      </a:accent3>
      <a:accent4>
        <a:srgbClr val="DADADA"/>
      </a:accent4>
      <a:accent5>
        <a:srgbClr val="AABECF"/>
      </a:accent5>
      <a:accent6>
        <a:srgbClr val="2DB9B9"/>
      </a:accent6>
      <a:hlink>
        <a:srgbClr val="FFFFCC"/>
      </a:hlink>
      <a:folHlink>
        <a:srgbClr val="FFCC00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244</Words>
  <Application>Microsoft Office PowerPoint</Application>
  <PresentationFormat>Экран (4:3)</PresentationFormat>
  <Paragraphs>78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4_Тема Office</vt:lpstr>
      <vt:lpstr>Облака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Svetlana</cp:lastModifiedBy>
  <cp:revision>196</cp:revision>
  <dcterms:modified xsi:type="dcterms:W3CDTF">2020-04-09T16:12:26Z</dcterms:modified>
</cp:coreProperties>
</file>