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6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76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806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0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639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8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843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67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11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3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21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7D33D-D68C-4822-BBF5-ACF3674B9F24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43713-BB76-475B-8410-4C7CA7F40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07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2048" y="-1"/>
            <a:ext cx="82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4033" y="1863502"/>
            <a:ext cx="5138513" cy="5138513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 rot="16200000">
            <a:off x="-2979000" y="2979000"/>
            <a:ext cx="6858000" cy="900000"/>
          </a:xfrm>
          <a:prstGeom prst="rect">
            <a:avLst/>
          </a:prstGeom>
          <a:blipFill>
            <a:blip r:embed="rId3">
              <a:duotone>
                <a:prstClr val="black"/>
                <a:schemeClr val="accent1">
                  <a:lumMod val="75000"/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 fontScale="92500" lnSpcReduction="2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3</a:t>
            </a:r>
            <a:r>
              <a:rPr lang="en-US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D</a:t>
            </a:r>
            <a:endParaRPr lang="ru-RU" sz="6600" b="1" cap="none" spc="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584101" y="3793603"/>
            <a:ext cx="7037351" cy="15476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 lnSpcReduction="10000"/>
            <a:scene3d>
              <a:camera prst="orthographicFront"/>
              <a:lightRig rig="threePt" dir="t">
                <a:rot lat="0" lon="0" rev="0"/>
              </a:lightRig>
            </a:scene3d>
            <a:sp3d extrusionH="95250" contourW="12700">
              <a:bevelT w="63500" h="63500"/>
              <a:bevelB w="63500" h="63500"/>
              <a:extrusionClr>
                <a:srgbClr val="002060"/>
              </a:extrusionClr>
              <a:contourClr>
                <a:srgbClr val="002060"/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/>
              <a:t>Создание модели подарочной коробки при помощи программы</a:t>
            </a:r>
            <a:r>
              <a:rPr lang="en-US" sz="3600" dirty="0" smtClean="0"/>
              <a:t> Tinkercad</a:t>
            </a:r>
            <a:r>
              <a:rPr lang="ru-RU" sz="3600" dirty="0" smtClean="0"/>
              <a:t>.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Круглая лента лицом вверх 7"/>
          <p:cNvSpPr/>
          <p:nvPr/>
        </p:nvSpPr>
        <p:spPr>
          <a:xfrm>
            <a:off x="1043608" y="620688"/>
            <a:ext cx="7920880" cy="1656184"/>
          </a:xfrm>
          <a:prstGeom prst="ellipseRibbon2">
            <a:avLst>
              <a:gd name="adj1" fmla="val 46515"/>
              <a:gd name="adj2" fmla="val 100000"/>
              <a:gd name="adj3" fmla="val 34111"/>
            </a:avLst>
          </a:prstGeom>
          <a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5" y="1224136"/>
            <a:ext cx="5544615" cy="7647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87113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Tinkercad</a:t>
            </a:r>
            <a:endParaRPr lang="ru-RU" sz="5400" b="1" cap="none" spc="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523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904026" y="600936"/>
            <a:ext cx="8244000" cy="6257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indent="360000"/>
            <a:r>
              <a:rPr lang="ru-RU" sz="3200" dirty="0" smtClean="0">
                <a:solidFill>
                  <a:schemeClr val="tx1"/>
                </a:solidFill>
              </a:rPr>
              <a:t>Цель: создать 3</a:t>
            </a:r>
            <a:r>
              <a:rPr lang="en-US" sz="3200" dirty="0" smtClean="0">
                <a:solidFill>
                  <a:schemeClr val="tx1"/>
                </a:solidFill>
              </a:rPr>
              <a:t>D</a:t>
            </a:r>
            <a:r>
              <a:rPr lang="ru-RU" sz="3200" dirty="0" smtClean="0">
                <a:solidFill>
                  <a:schemeClr val="tx1"/>
                </a:solidFill>
              </a:rPr>
              <a:t> модель простейшей шкатулки. </a:t>
            </a:r>
          </a:p>
          <a:p>
            <a:pPr indent="360000"/>
            <a:endParaRPr lang="ru-RU" sz="3200" dirty="0">
              <a:solidFill>
                <a:schemeClr val="tx1"/>
              </a:solidFill>
            </a:endParaRPr>
          </a:p>
          <a:p>
            <a:pPr indent="360000"/>
            <a:r>
              <a:rPr lang="ru-RU" sz="3200" dirty="0" smtClean="0">
                <a:solidFill>
                  <a:schemeClr val="tx1"/>
                </a:solidFill>
              </a:rPr>
              <a:t>Задачи: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Ознакомиться с основными составными частями шкатулки.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Просмотреть оба видеоролика.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Определить порядок действий.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Создать модель.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Продемонстрировать результат учителю.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*Доработать модель. Создать тиснение: надписи, узоры. Сделать прорези.</a:t>
            </a:r>
          </a:p>
          <a:p>
            <a:pPr marL="457200" indent="-457200">
              <a:buAutoNum type="arabicPeriod"/>
            </a:pPr>
            <a:endParaRPr lang="ru-RU" sz="2400" dirty="0" smtClean="0">
              <a:solidFill>
                <a:schemeClr val="tx1"/>
              </a:solidFill>
            </a:endParaRPr>
          </a:p>
          <a:p>
            <a:pPr indent="360000"/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0000" y="0"/>
            <a:ext cx="8244000" cy="7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Брифинг.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 rot="16200000">
            <a:off x="-2979000" y="2979000"/>
            <a:ext cx="6858000" cy="900000"/>
          </a:xfrm>
          <a:prstGeom prst="rect">
            <a:avLst/>
          </a:prstGeom>
          <a:blipFill>
            <a:blip r:embed="rId2">
              <a:duotone>
                <a:prstClr val="black"/>
                <a:schemeClr val="accent1">
                  <a:lumMod val="75000"/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 fontScale="92500" lnSpcReduction="2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3</a:t>
            </a:r>
            <a:r>
              <a:rPr lang="en-US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D</a:t>
            </a:r>
            <a:endParaRPr lang="ru-RU" sz="6600" b="1" cap="none" spc="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904026" y="600936"/>
            <a:ext cx="8244000" cy="6257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3200" dirty="0" smtClean="0">
                <a:solidFill>
                  <a:schemeClr val="tx1"/>
                </a:solidFill>
              </a:rPr>
              <a:t>Шкатулка состоит из двух типов заготовок.</a:t>
            </a:r>
          </a:p>
          <a:p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Первый тип – дно или крышка(2шт).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Состоит из квадратной пластины 140*140*3мм(д*ш*в) и отверстий 20*3*3мм.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Отверстия расположены с интервалом 20мм.</a:t>
            </a:r>
          </a:p>
          <a:p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Второй тип – боковая стенка(4шт).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Состоит из прямоугольной пластины 140*100*3мм, выступов 20*3*3мм и отверстий 50*3*3мм.</a:t>
            </a:r>
          </a:p>
          <a:p>
            <a:pPr indent="360000"/>
            <a:endParaRPr lang="ru-RU" sz="32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ru-RU" sz="2400" dirty="0" smtClean="0">
              <a:solidFill>
                <a:schemeClr val="tx1"/>
              </a:solidFill>
            </a:endParaRPr>
          </a:p>
          <a:p>
            <a:pPr indent="360000"/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0000" y="0"/>
            <a:ext cx="8244000" cy="7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Основные части.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 rot="16200000">
            <a:off x="-2979000" y="2979000"/>
            <a:ext cx="6858000" cy="900000"/>
          </a:xfrm>
          <a:prstGeom prst="rect">
            <a:avLst/>
          </a:prstGeom>
          <a:blipFill>
            <a:blip r:embed="rId2">
              <a:duotone>
                <a:prstClr val="black"/>
                <a:schemeClr val="accent1">
                  <a:lumMod val="75000"/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 fontScale="92500" lnSpcReduction="2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3</a:t>
            </a:r>
            <a:r>
              <a:rPr lang="en-US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D</a:t>
            </a:r>
            <a:endParaRPr lang="ru-RU" sz="6600" b="1" cap="none" spc="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85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904026" y="600936"/>
            <a:ext cx="8244000" cy="6257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indent="360000"/>
            <a:endParaRPr lang="ru-RU" sz="32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ru-RU" sz="2400" dirty="0" smtClean="0">
              <a:solidFill>
                <a:schemeClr val="tx1"/>
              </a:solidFill>
            </a:endParaRPr>
          </a:p>
          <a:p>
            <a:pPr indent="360000"/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0000" y="0"/>
            <a:ext cx="8244000" cy="7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Создание заготовок.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 rot="16200000">
            <a:off x="-2979000" y="2979000"/>
            <a:ext cx="6858000" cy="900000"/>
          </a:xfrm>
          <a:prstGeom prst="rect">
            <a:avLst/>
          </a:prstGeom>
          <a:blipFill>
            <a:blip r:embed="rId2">
              <a:duotone>
                <a:prstClr val="black"/>
                <a:schemeClr val="accent1">
                  <a:lumMod val="75000"/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 fontScale="92500" lnSpcReduction="2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3</a:t>
            </a:r>
            <a:r>
              <a:rPr lang="en-US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D</a:t>
            </a:r>
            <a:endParaRPr lang="ru-RU" sz="6600" b="1" cap="none" spc="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7279855" y="1870816"/>
            <a:ext cx="1757465" cy="1253384"/>
          </a:xfrm>
          <a:prstGeom prst="cloudCallout">
            <a:avLst>
              <a:gd name="adj1" fmla="val -46435"/>
              <a:gd name="adj2" fmla="val -797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Первая заготовка</a:t>
            </a:r>
            <a:endParaRPr lang="ru-RU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7279855" y="4857856"/>
            <a:ext cx="1757465" cy="1253384"/>
          </a:xfrm>
          <a:prstGeom prst="cloudCallout">
            <a:avLst>
              <a:gd name="adj1" fmla="val -46435"/>
              <a:gd name="adj2" fmla="val -797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Вторая заготовка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241" y="825546"/>
            <a:ext cx="4063059" cy="2893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8955" y="3851386"/>
            <a:ext cx="3596345" cy="298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74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904026" y="600936"/>
            <a:ext cx="8244000" cy="6257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ru-RU" sz="2400" dirty="0" smtClean="0">
              <a:solidFill>
                <a:schemeClr val="tx1"/>
              </a:solidFill>
            </a:endParaRPr>
          </a:p>
          <a:p>
            <a:pPr indent="360000"/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0000" y="0"/>
            <a:ext cx="8244000" cy="7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Определите порядок действий.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Действия: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 rot="16200000">
            <a:off x="-2979000" y="2979000"/>
            <a:ext cx="6858000" cy="900000"/>
          </a:xfrm>
          <a:prstGeom prst="rect">
            <a:avLst/>
          </a:prstGeom>
          <a:blipFill>
            <a:blip r:embed="rId2">
              <a:duotone>
                <a:prstClr val="black"/>
                <a:schemeClr val="accent1">
                  <a:lumMod val="75000"/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 fontScale="92500" lnSpcReduction="2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3</a:t>
            </a:r>
            <a:r>
              <a:rPr lang="en-US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D</a:t>
            </a:r>
            <a:endParaRPr lang="ru-RU" sz="6600" b="1" cap="none" spc="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3000" y="3462430"/>
            <a:ext cx="4053840" cy="51816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Объединить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35800" y="4029185"/>
            <a:ext cx="4053840" cy="51816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Установить размеры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35800" y="4582883"/>
            <a:ext cx="4053840" cy="51816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Переместить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143000" y="2885099"/>
            <a:ext cx="4053840" cy="51816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Развернуть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35800" y="2316612"/>
            <a:ext cx="4053840" cy="51816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Установить линейку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35800" y="1753981"/>
            <a:ext cx="4053840" cy="51816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Создать фигуру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35800" y="1194841"/>
            <a:ext cx="4053840" cy="51816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Копировать фигуру</a:t>
            </a:r>
            <a:endParaRPr lang="ru-RU" sz="2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38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904026" y="600936"/>
            <a:ext cx="8244000" cy="6257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3200" dirty="0" smtClean="0">
                <a:solidFill>
                  <a:schemeClr val="tx1"/>
                </a:solidFill>
              </a:rPr>
              <a:t>Основные критерии оценки: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точность выполнения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командная работа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рациональная работа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дополнительные элементы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1"/>
                </a:solidFill>
              </a:rPr>
              <a:t>скорость выполнения</a:t>
            </a:r>
          </a:p>
          <a:p>
            <a:pPr indent="360000"/>
            <a:endParaRPr lang="ru-RU" sz="3200" dirty="0" smtClean="0">
              <a:solidFill>
                <a:schemeClr val="tx1"/>
              </a:solidFill>
            </a:endParaRPr>
          </a:p>
          <a:p>
            <a:pPr indent="360000"/>
            <a:endParaRPr lang="ru-RU" sz="32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ru-RU" sz="2400" dirty="0" smtClean="0">
              <a:solidFill>
                <a:schemeClr val="tx1"/>
              </a:solidFill>
            </a:endParaRPr>
          </a:p>
          <a:p>
            <a:pPr indent="360000"/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0000" y="0"/>
            <a:ext cx="8244000" cy="7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Проверка.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 rot="16200000">
            <a:off x="-2979000" y="2979000"/>
            <a:ext cx="6858000" cy="900000"/>
          </a:xfrm>
          <a:prstGeom prst="rect">
            <a:avLst/>
          </a:prstGeom>
          <a:blipFill>
            <a:blip r:embed="rId2">
              <a:duotone>
                <a:prstClr val="black"/>
                <a:schemeClr val="accent1">
                  <a:lumMod val="75000"/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 fontScale="92500" lnSpcReduction="2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3</a:t>
            </a:r>
            <a:r>
              <a:rPr lang="en-US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D</a:t>
            </a:r>
            <a:endParaRPr lang="ru-RU" sz="6600" b="1" cap="none" spc="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0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904026" y="600936"/>
            <a:ext cx="8244000" cy="6257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3200" dirty="0" smtClean="0">
                <a:solidFill>
                  <a:schemeClr val="tx1"/>
                </a:solidFill>
              </a:rPr>
              <a:t>Если у вас осталось время, украсьте свою шкатулку.</a:t>
            </a:r>
          </a:p>
          <a:p>
            <a:pPr indent="360000"/>
            <a:endParaRPr lang="ru-RU" sz="3200" dirty="0" smtClean="0">
              <a:solidFill>
                <a:schemeClr val="tx1"/>
              </a:solidFill>
            </a:endParaRPr>
          </a:p>
          <a:p>
            <a:pPr indent="360000"/>
            <a:endParaRPr lang="ru-RU" sz="32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ru-RU" sz="2400" dirty="0" smtClean="0">
              <a:solidFill>
                <a:schemeClr val="tx1"/>
              </a:solidFill>
            </a:endParaRPr>
          </a:p>
          <a:p>
            <a:pPr indent="360000"/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0000" y="0"/>
            <a:ext cx="8244000" cy="7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Доработка.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Содержимое 8"/>
          <p:cNvSpPr txBox="1">
            <a:spLocks/>
          </p:cNvSpPr>
          <p:nvPr/>
        </p:nvSpPr>
        <p:spPr>
          <a:xfrm>
            <a:off x="914400" y="620688"/>
            <a:ext cx="8229600" cy="623731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/>
          </a:p>
          <a:p>
            <a:pPr>
              <a:spcBef>
                <a:spcPts val="0"/>
              </a:spcBef>
              <a:buFont typeface="Arial" pitchFamily="34" charset="0"/>
              <a:buNone/>
            </a:pP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 rot="16200000">
            <a:off x="-2979000" y="2979000"/>
            <a:ext cx="6858000" cy="900000"/>
          </a:xfrm>
          <a:prstGeom prst="rect">
            <a:avLst/>
          </a:prstGeom>
          <a:blipFill>
            <a:blip r:embed="rId2">
              <a:duotone>
                <a:prstClr val="black"/>
                <a:schemeClr val="accent1">
                  <a:lumMod val="75000"/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 fontScale="92500" lnSpcReduction="20000"/>
            <a:scene3d>
              <a:camera prst="orthographicFront"/>
              <a:lightRig rig="threePt" dir="t"/>
            </a:scene3d>
            <a:sp3d extrusionH="95250" contourW="12700">
              <a:bevelT w="63500" h="63500"/>
              <a:extrusionClr>
                <a:srgbClr val="FFC000"/>
              </a:extrusionClr>
              <a:contourClr>
                <a:schemeClr val="tx1">
                  <a:lumMod val="5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3</a:t>
            </a:r>
            <a:r>
              <a:rPr lang="en-US" sz="6600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D</a:t>
            </a:r>
            <a:endParaRPr lang="ru-RU" sz="6600" b="1" cap="none" spc="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4402" y="1321756"/>
            <a:ext cx="3086532" cy="3086532"/>
          </a:xfrm>
          <a:prstGeom prst="rect">
            <a:avLst/>
          </a:prstGeom>
        </p:spPr>
      </p:pic>
      <p:pic>
        <p:nvPicPr>
          <p:cNvPr id="1028" name="Picture 4" descr="http://hobbyland.kz/wa-data/public/shop/products/23/63/36323/images/15476/15476.750x0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4" t="14465" r="7958" b="15276"/>
          <a:stretch/>
        </p:blipFill>
        <p:spPr bwMode="auto">
          <a:xfrm>
            <a:off x="5331308" y="1590104"/>
            <a:ext cx="3064088" cy="254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4331" y="3739344"/>
            <a:ext cx="3439665" cy="3439665"/>
          </a:xfrm>
          <a:prstGeom prst="rect">
            <a:avLst/>
          </a:prstGeom>
        </p:spPr>
      </p:pic>
      <p:pic>
        <p:nvPicPr>
          <p:cNvPr id="1030" name="Picture 6" descr="https://cdn2.static1-sima-land.com/items/1838661/1/700-nw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34" y="3390966"/>
            <a:ext cx="3486785" cy="348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1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176</Words>
  <Application>Microsoft Office PowerPoint</Application>
  <PresentationFormat>Экран (4:3)</PresentationFormat>
  <Paragraphs>75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komicadze</dc:creator>
  <cp:lastModifiedBy>илья кирсанов</cp:lastModifiedBy>
  <cp:revision>12</cp:revision>
  <dcterms:created xsi:type="dcterms:W3CDTF">2019-01-20T20:06:40Z</dcterms:created>
  <dcterms:modified xsi:type="dcterms:W3CDTF">2020-04-09T10:22:47Z</dcterms:modified>
</cp:coreProperties>
</file>