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60" r:id="rId4"/>
    <p:sldId id="258" r:id="rId5"/>
    <p:sldId id="259" r:id="rId6"/>
    <p:sldId id="263" r:id="rId7"/>
    <p:sldId id="268" r:id="rId8"/>
    <p:sldId id="269" r:id="rId9"/>
    <p:sldId id="270" r:id="rId10"/>
    <p:sldId id="271" r:id="rId11"/>
    <p:sldId id="272" r:id="rId12"/>
    <p:sldId id="274" r:id="rId13"/>
    <p:sldId id="275" r:id="rId14"/>
    <p:sldId id="276" r:id="rId15"/>
    <p:sldId id="278" r:id="rId16"/>
    <p:sldId id="277" r:id="rId17"/>
    <p:sldId id="280" r:id="rId18"/>
    <p:sldId id="279" r:id="rId19"/>
    <p:sldId id="281" r:id="rId20"/>
    <p:sldId id="273" r:id="rId21"/>
    <p:sldId id="285" r:id="rId22"/>
    <p:sldId id="286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42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1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75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3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88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7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8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9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7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1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8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6B813D0-4F8F-429C-B4C7-50BEEC2EDFF6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A47A6CB-708C-4EE0-84F6-63E3A59D1A5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510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Мастер-класс по теме </a:t>
            </a:r>
            <a:br>
              <a:rPr lang="ru-RU" sz="4400" dirty="0" smtClean="0"/>
            </a:br>
            <a:r>
              <a:rPr lang="ru-RU" sz="4400" b="1" dirty="0" smtClean="0"/>
              <a:t>«Спряжение глаголов.</a:t>
            </a:r>
            <a:br>
              <a:rPr lang="ru-RU" sz="4400" b="1" dirty="0" smtClean="0"/>
            </a:br>
            <a:r>
              <a:rPr lang="ru-RU" sz="4400" b="1" dirty="0" smtClean="0"/>
              <a:t> Личные окончания глаголов. Действительные и страдательные причастия настоящего времени»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(в рамках подготовки к </a:t>
            </a:r>
            <a:r>
              <a:rPr lang="ru-RU" sz="4400" b="1" dirty="0" smtClean="0"/>
              <a:t>ОГЭ (5 задание) </a:t>
            </a:r>
            <a:r>
              <a:rPr lang="ru-RU" sz="4400" dirty="0" smtClean="0"/>
              <a:t>и </a:t>
            </a:r>
            <a:r>
              <a:rPr lang="ru-RU" sz="4400" b="1" dirty="0" smtClean="0"/>
              <a:t>ЕГЭ (12 задание) </a:t>
            </a:r>
            <a:r>
              <a:rPr lang="ru-RU" sz="4400" dirty="0" smtClean="0"/>
              <a:t>по русскому языку)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учитель русского языка и литературы Фиалковская Вероника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27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Повелительное наклонение глаголов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233238"/>
              </p:ext>
            </p:extLst>
          </p:nvPr>
        </p:nvGraphicFramePr>
        <p:xfrm>
          <a:off x="800100" y="1099036"/>
          <a:ext cx="10972799" cy="5169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85812">
                  <a:extLst>
                    <a:ext uri="{9D8B030D-6E8A-4147-A177-3AD203B41FA5}">
                      <a16:colId xmlns:a16="http://schemas.microsoft.com/office/drawing/2014/main" val="1734027124"/>
                    </a:ext>
                  </a:extLst>
                </a:gridCol>
                <a:gridCol w="5486987">
                  <a:extLst>
                    <a:ext uri="{9D8B030D-6E8A-4147-A177-3AD203B41FA5}">
                      <a16:colId xmlns:a16="http://schemas.microsoft.com/office/drawing/2014/main" val="1783473200"/>
                    </a:ext>
                  </a:extLst>
                </a:gridCol>
              </a:tblGrid>
              <a:tr h="258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I</a:t>
                      </a:r>
                      <a:r>
                        <a:rPr lang="ru-RU" sz="4800" dirty="0">
                          <a:effectLst/>
                        </a:rPr>
                        <a:t> </a:t>
                      </a:r>
                      <a:r>
                        <a:rPr lang="ru-RU" sz="4800" dirty="0" err="1">
                          <a:effectLst/>
                        </a:rPr>
                        <a:t>спр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II</a:t>
                      </a:r>
                      <a:r>
                        <a:rPr lang="ru-RU" sz="4800" dirty="0">
                          <a:effectLst/>
                        </a:rPr>
                        <a:t> </a:t>
                      </a:r>
                      <a:r>
                        <a:rPr lang="ru-RU" sz="4800" dirty="0" err="1">
                          <a:effectLst/>
                        </a:rPr>
                        <a:t>спр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1950364"/>
                  </a:ext>
                </a:extLst>
              </a:tr>
              <a:tr h="258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err="1">
                          <a:effectLst/>
                        </a:rPr>
                        <a:t>напишИТЕ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err="1">
                          <a:effectLst/>
                        </a:rPr>
                        <a:t>выносИТЕ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6255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097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055" y="184638"/>
            <a:ext cx="8680938" cy="651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78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183" y="272563"/>
            <a:ext cx="8628185" cy="647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6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1584" y="272563"/>
            <a:ext cx="8601807" cy="645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17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3338" y="182440"/>
            <a:ext cx="8900746" cy="66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74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453" y="98859"/>
            <a:ext cx="8317523" cy="623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79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526" y="112102"/>
            <a:ext cx="8469923" cy="635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95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08" y="272563"/>
            <a:ext cx="10932829" cy="611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28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344" y="272563"/>
            <a:ext cx="7713785" cy="578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166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84" y="-65943"/>
            <a:ext cx="8590085" cy="644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58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74734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ЦЕЛЬ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1608993"/>
            <a:ext cx="10034146" cy="41822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Проверить:</a:t>
            </a:r>
          </a:p>
          <a:p>
            <a:pPr marL="342900" indent="-342900"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</a:rPr>
              <a:t>знания  и умения учащихся по темам «спряжение глаголов», изменение глаголов по лицам»;</a:t>
            </a:r>
          </a:p>
          <a:p>
            <a:pPr marL="342900" indent="-342900"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</a:rPr>
              <a:t> навыки школьников по данной теме</a:t>
            </a:r>
          </a:p>
          <a:p>
            <a:pPr marL="342900" indent="-34290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759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1869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Вставьте пропущенные буквы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(</a:t>
            </a:r>
            <a:r>
              <a:rPr lang="ru-RU" sz="4400" b="1" dirty="0"/>
              <a:t>форма гл. 2л., </a:t>
            </a:r>
            <a:r>
              <a:rPr lang="ru-RU" sz="4400" b="1" dirty="0" err="1"/>
              <a:t>ед.ч</a:t>
            </a:r>
            <a:r>
              <a:rPr lang="ru-RU" sz="4400" b="1" dirty="0"/>
              <a:t>.)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67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4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Произнос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относ…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надума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расстел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закле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замес…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замуч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размел…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проед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верт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бор…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выдел…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колебл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леч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перекин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произнос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вынужда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задрапиру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дремл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разгон…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шься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94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1869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Вставьте пропущенные </a:t>
            </a:r>
            <a:r>
              <a:rPr lang="ru-RU" sz="4400" b="1" dirty="0" smtClean="0"/>
              <a:t>буквы</a:t>
            </a:r>
            <a:br>
              <a:rPr lang="ru-RU" sz="4400" b="1" dirty="0" smtClean="0"/>
            </a:br>
            <a:r>
              <a:rPr lang="ru-RU" sz="4400" b="1" dirty="0" smtClean="0"/>
              <a:t> </a:t>
            </a:r>
            <a:r>
              <a:rPr lang="ru-RU" sz="4400" b="1" dirty="0"/>
              <a:t>(форма гл. 3л., </a:t>
            </a:r>
            <a:r>
              <a:rPr lang="ru-RU" sz="4400" b="1" dirty="0" err="1"/>
              <a:t>ед.ч</a:t>
            </a:r>
            <a:r>
              <a:rPr lang="ru-RU" sz="4400" b="1" dirty="0"/>
              <a:t>.)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44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dirty="0" err="1"/>
              <a:t>ПроизносИшь</a:t>
            </a:r>
            <a:r>
              <a:rPr lang="ru-RU" sz="4000" dirty="0"/>
              <a:t>, </a:t>
            </a:r>
            <a:r>
              <a:rPr lang="ru-RU" sz="4000" dirty="0" err="1"/>
              <a:t>относИшься</a:t>
            </a:r>
            <a:r>
              <a:rPr lang="ru-RU" sz="4000" dirty="0"/>
              <a:t>, </a:t>
            </a:r>
            <a:r>
              <a:rPr lang="ru-RU" sz="4000" dirty="0" err="1"/>
              <a:t>надумаЕшь</a:t>
            </a:r>
            <a:r>
              <a:rPr lang="ru-RU" sz="4000" dirty="0"/>
              <a:t>, </a:t>
            </a:r>
            <a:r>
              <a:rPr lang="ru-RU" sz="4000" dirty="0" err="1"/>
              <a:t>расстелЕшь</a:t>
            </a:r>
            <a:r>
              <a:rPr lang="ru-RU" sz="4000" dirty="0"/>
              <a:t>, </a:t>
            </a:r>
            <a:r>
              <a:rPr lang="ru-RU" sz="4000" dirty="0" err="1"/>
              <a:t>заклеИшь</a:t>
            </a:r>
            <a:r>
              <a:rPr lang="ru-RU" sz="4000" dirty="0"/>
              <a:t>, </a:t>
            </a:r>
            <a:r>
              <a:rPr lang="ru-RU" sz="4000" dirty="0" err="1"/>
              <a:t>замесИшь</a:t>
            </a:r>
            <a:r>
              <a:rPr lang="ru-RU" sz="4000" dirty="0"/>
              <a:t>, </a:t>
            </a:r>
            <a:r>
              <a:rPr lang="ru-RU" sz="4000" dirty="0" err="1"/>
              <a:t>замучИшься</a:t>
            </a:r>
            <a:r>
              <a:rPr lang="ru-RU" sz="4000" dirty="0"/>
              <a:t>, </a:t>
            </a:r>
            <a:r>
              <a:rPr lang="ru-RU" sz="4000" dirty="0" err="1"/>
              <a:t>размелЕшь</a:t>
            </a:r>
            <a:r>
              <a:rPr lang="ru-RU" sz="4000" dirty="0"/>
              <a:t>, </a:t>
            </a:r>
            <a:r>
              <a:rPr lang="ru-RU" sz="4000" dirty="0" err="1"/>
              <a:t>проедЕшь</a:t>
            </a:r>
            <a:r>
              <a:rPr lang="ru-RU" sz="4000" dirty="0"/>
              <a:t>, </a:t>
            </a:r>
            <a:r>
              <a:rPr lang="ru-RU" sz="4000" dirty="0" err="1"/>
              <a:t>вертИшься</a:t>
            </a:r>
            <a:r>
              <a:rPr lang="ru-RU" sz="4000" dirty="0"/>
              <a:t>, </a:t>
            </a:r>
            <a:r>
              <a:rPr lang="ru-RU" sz="4000" dirty="0" err="1"/>
              <a:t>борЕшься</a:t>
            </a:r>
            <a:r>
              <a:rPr lang="ru-RU" sz="4000" dirty="0"/>
              <a:t>, </a:t>
            </a:r>
            <a:r>
              <a:rPr lang="ru-RU" sz="4000" dirty="0" err="1"/>
              <a:t>выделИшь</a:t>
            </a:r>
            <a:r>
              <a:rPr lang="ru-RU" sz="4000" dirty="0"/>
              <a:t>, </a:t>
            </a:r>
            <a:r>
              <a:rPr lang="ru-RU" sz="4000" dirty="0" err="1"/>
              <a:t>колеблЕшься</a:t>
            </a:r>
            <a:r>
              <a:rPr lang="ru-RU" sz="4000" dirty="0"/>
              <a:t>, </a:t>
            </a:r>
            <a:r>
              <a:rPr lang="ru-RU" sz="4000" dirty="0" err="1"/>
              <a:t>лечИшь</a:t>
            </a:r>
            <a:r>
              <a:rPr lang="ru-RU" sz="4000" dirty="0"/>
              <a:t>, </a:t>
            </a:r>
            <a:r>
              <a:rPr lang="ru-RU" sz="4000" dirty="0" err="1"/>
              <a:t>перекинЕшь</a:t>
            </a:r>
            <a:r>
              <a:rPr lang="ru-RU" sz="4000" dirty="0"/>
              <a:t>, </a:t>
            </a:r>
            <a:r>
              <a:rPr lang="ru-RU" sz="4000" dirty="0" err="1"/>
              <a:t>произносИшь</a:t>
            </a:r>
            <a:r>
              <a:rPr lang="ru-RU" sz="4000" dirty="0"/>
              <a:t>, </a:t>
            </a:r>
            <a:r>
              <a:rPr lang="ru-RU" sz="4000" dirty="0" err="1"/>
              <a:t>вынуждаЕшь</a:t>
            </a:r>
            <a:r>
              <a:rPr lang="ru-RU" sz="4000" dirty="0"/>
              <a:t>, </a:t>
            </a:r>
            <a:r>
              <a:rPr lang="ru-RU" sz="4000" dirty="0" err="1"/>
              <a:t>задрапируЕшь</a:t>
            </a:r>
            <a:r>
              <a:rPr lang="ru-RU" sz="4000" dirty="0"/>
              <a:t>, </a:t>
            </a:r>
            <a:r>
              <a:rPr lang="ru-RU" sz="4000" dirty="0" err="1"/>
              <a:t>рассмотрИшь</a:t>
            </a:r>
            <a:r>
              <a:rPr lang="ru-RU" sz="4000" dirty="0"/>
              <a:t>, </a:t>
            </a:r>
            <a:r>
              <a:rPr lang="ru-RU" sz="4000" dirty="0" err="1"/>
              <a:t>дремлЕшь</a:t>
            </a:r>
            <a:r>
              <a:rPr lang="ru-RU" sz="4000" dirty="0"/>
              <a:t>, </a:t>
            </a:r>
            <a:r>
              <a:rPr lang="ru-RU" sz="4000" dirty="0" err="1"/>
              <a:t>разгонИшься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0817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1869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Вставьте пропущенные </a:t>
            </a:r>
            <a:r>
              <a:rPr lang="ru-RU" sz="4400" b="1" dirty="0" smtClean="0"/>
              <a:t>буквы</a:t>
            </a:r>
            <a:br>
              <a:rPr lang="ru-RU" sz="4400" b="1" dirty="0" smtClean="0"/>
            </a:br>
            <a:r>
              <a:rPr lang="ru-RU" sz="4400" b="1" dirty="0" smtClean="0"/>
              <a:t> </a:t>
            </a:r>
            <a:r>
              <a:rPr lang="ru-RU" sz="4400" b="1" dirty="0"/>
              <a:t>(форма гл. 3л., </a:t>
            </a:r>
            <a:r>
              <a:rPr lang="ru-RU" sz="4400" b="1" dirty="0" err="1"/>
              <a:t>ед.ч</a:t>
            </a:r>
            <a:r>
              <a:rPr lang="ru-RU" sz="4400" b="1" dirty="0"/>
              <a:t>.)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505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dirty="0"/>
              <a:t>Свет…</a:t>
            </a:r>
            <a:r>
              <a:rPr lang="ru-RU" sz="4000" dirty="0" err="1"/>
              <a:t>тся</a:t>
            </a:r>
            <a:r>
              <a:rPr lang="ru-RU" sz="4000" dirty="0"/>
              <a:t>, кол…</a:t>
            </a:r>
            <a:r>
              <a:rPr lang="ru-RU" sz="4000" dirty="0" err="1"/>
              <a:t>тся</a:t>
            </a:r>
            <a:r>
              <a:rPr lang="ru-RU" sz="4000" dirty="0"/>
              <a:t>, </a:t>
            </a:r>
            <a:r>
              <a:rPr lang="ru-RU" sz="4000" dirty="0" err="1"/>
              <a:t>засоря</a:t>
            </a:r>
            <a:r>
              <a:rPr lang="ru-RU" sz="4000" dirty="0"/>
              <a:t>…т, </a:t>
            </a:r>
            <a:r>
              <a:rPr lang="ru-RU" sz="4000" dirty="0" err="1"/>
              <a:t>терп</a:t>
            </a:r>
            <a:r>
              <a:rPr lang="ru-RU" sz="4000" dirty="0"/>
              <a:t>…т, </a:t>
            </a:r>
            <a:r>
              <a:rPr lang="ru-RU" sz="4000" dirty="0" err="1"/>
              <a:t>наве</a:t>
            </a:r>
            <a:r>
              <a:rPr lang="ru-RU" sz="4000" dirty="0"/>
              <a:t>…т, </a:t>
            </a:r>
            <a:r>
              <a:rPr lang="ru-RU" sz="4000" dirty="0" err="1"/>
              <a:t>стащ</a:t>
            </a:r>
            <a:r>
              <a:rPr lang="ru-RU" sz="4000" dirty="0"/>
              <a:t>…т, </a:t>
            </a:r>
            <a:r>
              <a:rPr lang="ru-RU" sz="4000" dirty="0" err="1"/>
              <a:t>паш</a:t>
            </a:r>
            <a:r>
              <a:rPr lang="ru-RU" sz="4000" dirty="0"/>
              <a:t>…т, стел…т, </a:t>
            </a:r>
            <a:r>
              <a:rPr lang="ru-RU" sz="4000" dirty="0" err="1"/>
              <a:t>означа</a:t>
            </a:r>
            <a:r>
              <a:rPr lang="ru-RU" sz="4000" dirty="0"/>
              <a:t>…т, </a:t>
            </a:r>
            <a:r>
              <a:rPr lang="ru-RU" sz="4000" dirty="0" err="1"/>
              <a:t>дыш</a:t>
            </a:r>
            <a:r>
              <a:rPr lang="ru-RU" sz="4000" dirty="0"/>
              <a:t>…т, бор…</a:t>
            </a:r>
            <a:r>
              <a:rPr lang="ru-RU" sz="4000" dirty="0" err="1"/>
              <a:t>тся</a:t>
            </a:r>
            <a:r>
              <a:rPr lang="ru-RU" sz="4000" dirty="0"/>
              <a:t>, во…т, </a:t>
            </a:r>
            <a:r>
              <a:rPr lang="ru-RU" sz="4000" dirty="0" err="1"/>
              <a:t>напиш</a:t>
            </a:r>
            <a:r>
              <a:rPr lang="ru-RU" sz="4000" dirty="0"/>
              <a:t>…т, </a:t>
            </a:r>
            <a:r>
              <a:rPr lang="ru-RU" sz="4000" dirty="0" err="1"/>
              <a:t>присыпл</a:t>
            </a:r>
            <a:r>
              <a:rPr lang="ru-RU" sz="4000" dirty="0"/>
              <a:t>…т, </a:t>
            </a:r>
            <a:r>
              <a:rPr lang="ru-RU" sz="4000" dirty="0" err="1"/>
              <a:t>вышл</a:t>
            </a:r>
            <a:r>
              <a:rPr lang="ru-RU" sz="4000" dirty="0"/>
              <a:t>…т, ре…т, </a:t>
            </a:r>
            <a:r>
              <a:rPr lang="ru-RU" sz="4000" dirty="0" err="1"/>
              <a:t>зре</a:t>
            </a:r>
            <a:r>
              <a:rPr lang="ru-RU" sz="4000" dirty="0"/>
              <a:t>…т, суш…т, рису…т, плач…т, </a:t>
            </a:r>
            <a:r>
              <a:rPr lang="ru-RU" sz="4000" dirty="0" err="1"/>
              <a:t>круж</a:t>
            </a:r>
            <a:r>
              <a:rPr lang="ru-RU" sz="4000" dirty="0"/>
              <a:t>…т, </a:t>
            </a:r>
            <a:r>
              <a:rPr lang="ru-RU" sz="4000" dirty="0" err="1"/>
              <a:t>верт</a:t>
            </a:r>
            <a:r>
              <a:rPr lang="ru-RU" sz="4000" dirty="0"/>
              <a:t>…</a:t>
            </a:r>
            <a:r>
              <a:rPr lang="ru-RU" sz="4000" dirty="0" err="1"/>
              <a:t>тся</a:t>
            </a:r>
            <a:r>
              <a:rPr lang="ru-RU" sz="4000" dirty="0"/>
              <a:t>, </a:t>
            </a:r>
            <a:r>
              <a:rPr lang="ru-RU" sz="4000" dirty="0" err="1"/>
              <a:t>сожале</a:t>
            </a:r>
            <a:r>
              <a:rPr lang="ru-RU" sz="4000" dirty="0"/>
              <a:t>…т, страда…т, </a:t>
            </a:r>
            <a:r>
              <a:rPr lang="ru-RU" sz="4000" dirty="0" err="1"/>
              <a:t>перевяж</a:t>
            </a:r>
            <a:r>
              <a:rPr lang="ru-RU" sz="4000" dirty="0"/>
              <a:t>…т, </a:t>
            </a:r>
            <a:r>
              <a:rPr lang="ru-RU" sz="4000" dirty="0" err="1"/>
              <a:t>выдерж</a:t>
            </a:r>
            <a:r>
              <a:rPr lang="ru-RU" sz="4000" dirty="0"/>
              <a:t>…т, </a:t>
            </a:r>
            <a:r>
              <a:rPr lang="ru-RU" sz="4000" dirty="0" err="1"/>
              <a:t>ропщ</a:t>
            </a:r>
            <a:r>
              <a:rPr lang="ru-RU" sz="4000" dirty="0"/>
              <a:t>…т, корм…т.</a:t>
            </a:r>
          </a:p>
          <a:p>
            <a:pPr algn="just"/>
            <a:r>
              <a:rPr lang="ru-RU" sz="4000" b="1" dirty="0"/>
              <a:t>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71206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1869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Проверьте (форма гл. 3л., </a:t>
            </a:r>
            <a:r>
              <a:rPr lang="ru-RU" sz="4400" b="1" dirty="0" err="1"/>
              <a:t>ед.ч</a:t>
            </a:r>
            <a:r>
              <a:rPr lang="ru-RU" sz="4400" b="1" dirty="0"/>
              <a:t>.)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44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dirty="0" err="1"/>
              <a:t>СветИтся</a:t>
            </a:r>
            <a:r>
              <a:rPr lang="ru-RU" sz="4000" dirty="0"/>
              <a:t>, </a:t>
            </a:r>
            <a:r>
              <a:rPr lang="ru-RU" sz="4000" dirty="0" err="1"/>
              <a:t>колЕтся</a:t>
            </a:r>
            <a:r>
              <a:rPr lang="ru-RU" sz="4000" dirty="0"/>
              <a:t>, </a:t>
            </a:r>
            <a:r>
              <a:rPr lang="ru-RU" sz="4000" dirty="0" err="1"/>
              <a:t>засоряЕт</a:t>
            </a:r>
            <a:r>
              <a:rPr lang="ru-RU" sz="4000" dirty="0"/>
              <a:t>, </a:t>
            </a:r>
            <a:r>
              <a:rPr lang="ru-RU" sz="4000" dirty="0" err="1"/>
              <a:t>терпИт</a:t>
            </a:r>
            <a:r>
              <a:rPr lang="ru-RU" sz="4000" dirty="0"/>
              <a:t>, </a:t>
            </a:r>
            <a:r>
              <a:rPr lang="ru-RU" sz="4000" dirty="0" err="1"/>
              <a:t>навеЕт</a:t>
            </a:r>
            <a:r>
              <a:rPr lang="ru-RU" sz="4000" dirty="0"/>
              <a:t>, </a:t>
            </a:r>
            <a:r>
              <a:rPr lang="ru-RU" sz="4000" dirty="0" err="1"/>
              <a:t>стащИт</a:t>
            </a:r>
            <a:r>
              <a:rPr lang="ru-RU" sz="4000" dirty="0"/>
              <a:t>, </a:t>
            </a:r>
            <a:r>
              <a:rPr lang="ru-RU" sz="4000" dirty="0" err="1"/>
              <a:t>пашЕт</a:t>
            </a:r>
            <a:r>
              <a:rPr lang="ru-RU" sz="4000" dirty="0"/>
              <a:t>, </a:t>
            </a:r>
            <a:r>
              <a:rPr lang="ru-RU" sz="4000" dirty="0" err="1"/>
              <a:t>стелЕт</a:t>
            </a:r>
            <a:r>
              <a:rPr lang="ru-RU" sz="4000" dirty="0"/>
              <a:t>, </a:t>
            </a:r>
            <a:r>
              <a:rPr lang="ru-RU" sz="4000" dirty="0" err="1"/>
              <a:t>означаЕт</a:t>
            </a:r>
            <a:r>
              <a:rPr lang="ru-RU" sz="4000" dirty="0"/>
              <a:t>, </a:t>
            </a:r>
            <a:r>
              <a:rPr lang="ru-RU" sz="4000" dirty="0" err="1"/>
              <a:t>дышИт</a:t>
            </a:r>
            <a:r>
              <a:rPr lang="ru-RU" sz="4000" dirty="0"/>
              <a:t>, </a:t>
            </a:r>
            <a:r>
              <a:rPr lang="ru-RU" sz="4000" dirty="0" err="1"/>
              <a:t>борЕтся</a:t>
            </a:r>
            <a:r>
              <a:rPr lang="ru-RU" sz="4000" dirty="0"/>
              <a:t>, </a:t>
            </a:r>
            <a:r>
              <a:rPr lang="ru-RU" sz="4000" dirty="0" err="1"/>
              <a:t>воЕт</a:t>
            </a:r>
            <a:r>
              <a:rPr lang="ru-RU" sz="4000" dirty="0"/>
              <a:t>, </a:t>
            </a:r>
            <a:r>
              <a:rPr lang="ru-RU" sz="4000" dirty="0" err="1"/>
              <a:t>напишЕт</a:t>
            </a:r>
            <a:r>
              <a:rPr lang="ru-RU" sz="4000" dirty="0"/>
              <a:t>, </a:t>
            </a:r>
            <a:r>
              <a:rPr lang="ru-RU" sz="4000" dirty="0" err="1"/>
              <a:t>присыплЕт</a:t>
            </a:r>
            <a:r>
              <a:rPr lang="ru-RU" sz="4000" dirty="0"/>
              <a:t>, </a:t>
            </a:r>
            <a:r>
              <a:rPr lang="ru-RU" sz="4000" dirty="0" err="1"/>
              <a:t>вышлЕт</a:t>
            </a:r>
            <a:r>
              <a:rPr lang="ru-RU" sz="4000" dirty="0"/>
              <a:t>, </a:t>
            </a:r>
            <a:r>
              <a:rPr lang="ru-RU" sz="4000" dirty="0" err="1"/>
              <a:t>реЕт</a:t>
            </a:r>
            <a:r>
              <a:rPr lang="ru-RU" sz="4000" dirty="0"/>
              <a:t>, </a:t>
            </a:r>
            <a:r>
              <a:rPr lang="ru-RU" sz="4000" dirty="0" err="1"/>
              <a:t>зреЕт</a:t>
            </a:r>
            <a:r>
              <a:rPr lang="ru-RU" sz="4000" dirty="0"/>
              <a:t>, </a:t>
            </a:r>
            <a:r>
              <a:rPr lang="ru-RU" sz="4000" dirty="0" err="1"/>
              <a:t>сушИт</a:t>
            </a:r>
            <a:r>
              <a:rPr lang="ru-RU" sz="4000" dirty="0"/>
              <a:t>, </a:t>
            </a:r>
            <a:r>
              <a:rPr lang="ru-RU" sz="4000" dirty="0" err="1"/>
              <a:t>рисуЕт</a:t>
            </a:r>
            <a:r>
              <a:rPr lang="ru-RU" sz="4000" dirty="0"/>
              <a:t>, </a:t>
            </a:r>
            <a:r>
              <a:rPr lang="ru-RU" sz="4000" dirty="0" err="1"/>
              <a:t>плачЕт</a:t>
            </a:r>
            <a:r>
              <a:rPr lang="ru-RU" sz="4000" dirty="0"/>
              <a:t>, </a:t>
            </a:r>
            <a:r>
              <a:rPr lang="ru-RU" sz="4000" dirty="0" err="1"/>
              <a:t>кружИт</a:t>
            </a:r>
            <a:r>
              <a:rPr lang="ru-RU" sz="4000" dirty="0"/>
              <a:t>, </a:t>
            </a:r>
            <a:r>
              <a:rPr lang="ru-RU" sz="4000" dirty="0" err="1"/>
              <a:t>вертИтся</a:t>
            </a:r>
            <a:r>
              <a:rPr lang="ru-RU" sz="4000" dirty="0"/>
              <a:t>, </a:t>
            </a:r>
            <a:r>
              <a:rPr lang="ru-RU" sz="4000" dirty="0" err="1"/>
              <a:t>сожалеЕт</a:t>
            </a:r>
            <a:r>
              <a:rPr lang="ru-RU" sz="4000" dirty="0"/>
              <a:t>, </a:t>
            </a:r>
            <a:r>
              <a:rPr lang="ru-RU" sz="4000" dirty="0" err="1"/>
              <a:t>страдаЕт</a:t>
            </a:r>
            <a:r>
              <a:rPr lang="ru-RU" sz="4000" dirty="0"/>
              <a:t>, </a:t>
            </a:r>
            <a:r>
              <a:rPr lang="ru-RU" sz="4000" dirty="0" err="1"/>
              <a:t>перевяжЕт</a:t>
            </a:r>
            <a:r>
              <a:rPr lang="ru-RU" sz="4000" dirty="0"/>
              <a:t>, </a:t>
            </a:r>
            <a:r>
              <a:rPr lang="ru-RU" sz="4000" dirty="0" err="1"/>
              <a:t>выдержИт</a:t>
            </a:r>
            <a:r>
              <a:rPr lang="ru-RU" sz="4000" dirty="0"/>
              <a:t>, </a:t>
            </a:r>
            <a:r>
              <a:rPr lang="ru-RU" sz="4000" dirty="0" err="1"/>
              <a:t>ропщЕт</a:t>
            </a:r>
            <a:r>
              <a:rPr lang="ru-RU" sz="4000" dirty="0"/>
              <a:t>, </a:t>
            </a:r>
            <a:r>
              <a:rPr lang="ru-RU" sz="4000" dirty="0" err="1"/>
              <a:t>кормИт</a:t>
            </a:r>
            <a:r>
              <a:rPr lang="ru-RU" sz="4000" dirty="0"/>
              <a:t>.</a:t>
            </a:r>
          </a:p>
          <a:p>
            <a:pPr algn="just"/>
            <a:r>
              <a:rPr lang="ru-RU" sz="4000" b="1" dirty="0"/>
              <a:t>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77272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1869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Вставьте пропущенные буквы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(</a:t>
            </a:r>
            <a:r>
              <a:rPr lang="ru-RU" sz="4400" b="1" dirty="0"/>
              <a:t>форма гл. 3л., </a:t>
            </a:r>
            <a:r>
              <a:rPr lang="ru-RU" sz="4400" b="1" dirty="0" err="1"/>
              <a:t>мн.ч</a:t>
            </a:r>
            <a:r>
              <a:rPr lang="ru-RU" sz="4400" b="1" dirty="0"/>
              <a:t>.)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505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dirty="0"/>
              <a:t>Стара…</a:t>
            </a:r>
            <a:r>
              <a:rPr lang="ru-RU" sz="4000" dirty="0" err="1"/>
              <a:t>тся</a:t>
            </a:r>
            <a:r>
              <a:rPr lang="ru-RU" sz="4000" dirty="0"/>
              <a:t>, </a:t>
            </a:r>
            <a:r>
              <a:rPr lang="ru-RU" sz="4000" dirty="0" err="1"/>
              <a:t>беспоко</a:t>
            </a:r>
            <a:r>
              <a:rPr lang="ru-RU" sz="4000" dirty="0"/>
              <a:t>…</a:t>
            </a:r>
            <a:r>
              <a:rPr lang="ru-RU" sz="4000" dirty="0" err="1"/>
              <a:t>тся</a:t>
            </a:r>
            <a:r>
              <a:rPr lang="ru-RU" sz="4000" dirty="0"/>
              <a:t>, смотр…т, </a:t>
            </a:r>
            <a:r>
              <a:rPr lang="ru-RU" sz="4000" dirty="0" err="1"/>
              <a:t>тревож</a:t>
            </a:r>
            <a:r>
              <a:rPr lang="ru-RU" sz="4000" dirty="0"/>
              <a:t>…т, трат…</a:t>
            </a:r>
            <a:r>
              <a:rPr lang="ru-RU" sz="4000" dirty="0" err="1"/>
              <a:t>тся</a:t>
            </a:r>
            <a:r>
              <a:rPr lang="ru-RU" sz="4000" dirty="0"/>
              <a:t>, </a:t>
            </a:r>
            <a:r>
              <a:rPr lang="ru-RU" sz="4000" dirty="0" err="1"/>
              <a:t>стро</a:t>
            </a:r>
            <a:r>
              <a:rPr lang="ru-RU" sz="4000" dirty="0"/>
              <a:t>…т, </a:t>
            </a:r>
            <a:r>
              <a:rPr lang="ru-RU" sz="4000" dirty="0" err="1"/>
              <a:t>дремл</a:t>
            </a:r>
            <a:r>
              <a:rPr lang="ru-RU" sz="4000" dirty="0"/>
              <a:t>…т, </a:t>
            </a:r>
            <a:r>
              <a:rPr lang="ru-RU" sz="4000" dirty="0" err="1"/>
              <a:t>вышл</a:t>
            </a:r>
            <a:r>
              <a:rPr lang="ru-RU" sz="4000" dirty="0"/>
              <a:t>…т, </a:t>
            </a:r>
            <a:r>
              <a:rPr lang="ru-RU" sz="4000" dirty="0" err="1"/>
              <a:t>гляд</a:t>
            </a:r>
            <a:r>
              <a:rPr lang="ru-RU" sz="4000" dirty="0"/>
              <a:t>…т, </a:t>
            </a:r>
            <a:r>
              <a:rPr lang="ru-RU" sz="4000" dirty="0" err="1"/>
              <a:t>засыпл</a:t>
            </a:r>
            <a:r>
              <a:rPr lang="ru-RU" sz="4000" dirty="0"/>
              <a:t>…т, плыв…т, вид…т, </a:t>
            </a:r>
            <a:r>
              <a:rPr lang="ru-RU" sz="4000" dirty="0" err="1"/>
              <a:t>гранич</a:t>
            </a:r>
            <a:r>
              <a:rPr lang="ru-RU" sz="4000" dirty="0"/>
              <a:t>…т, </a:t>
            </a:r>
            <a:r>
              <a:rPr lang="ru-RU" sz="4000" dirty="0" err="1"/>
              <a:t>улучш</a:t>
            </a:r>
            <a:r>
              <a:rPr lang="ru-RU" sz="4000" dirty="0"/>
              <a:t>…т, </a:t>
            </a:r>
            <a:r>
              <a:rPr lang="ru-RU" sz="4000" dirty="0" err="1"/>
              <a:t>сдерж</a:t>
            </a:r>
            <a:r>
              <a:rPr lang="ru-RU" sz="4000" dirty="0"/>
              <a:t>…т, </a:t>
            </a:r>
            <a:r>
              <a:rPr lang="ru-RU" sz="4000" dirty="0" err="1"/>
              <a:t>противореч</a:t>
            </a:r>
            <a:r>
              <a:rPr lang="ru-RU" sz="4000" dirty="0"/>
              <a:t>…т, </a:t>
            </a:r>
            <a:r>
              <a:rPr lang="ru-RU" sz="4000" dirty="0" err="1"/>
              <a:t>выдерж</a:t>
            </a:r>
            <a:r>
              <a:rPr lang="ru-RU" sz="4000" dirty="0"/>
              <a:t>…т, </a:t>
            </a:r>
            <a:r>
              <a:rPr lang="ru-RU" sz="4000" dirty="0" err="1"/>
              <a:t>топч</a:t>
            </a:r>
            <a:r>
              <a:rPr lang="ru-RU" sz="4000" dirty="0"/>
              <a:t>…т, жар…</a:t>
            </a:r>
            <a:r>
              <a:rPr lang="ru-RU" sz="4000" dirty="0" err="1"/>
              <a:t>тся</a:t>
            </a:r>
            <a:r>
              <a:rPr lang="ru-RU" sz="4000" dirty="0"/>
              <a:t>, </a:t>
            </a:r>
            <a:r>
              <a:rPr lang="ru-RU" sz="4000" dirty="0" err="1"/>
              <a:t>мурлыч</a:t>
            </a:r>
            <a:r>
              <a:rPr lang="ru-RU" sz="4000" dirty="0"/>
              <a:t>…т, </a:t>
            </a:r>
            <a:r>
              <a:rPr lang="ru-RU" sz="4000" dirty="0" err="1"/>
              <a:t>плещ</a:t>
            </a:r>
            <a:r>
              <a:rPr lang="ru-RU" sz="4000" dirty="0"/>
              <a:t>…</a:t>
            </a:r>
            <a:r>
              <a:rPr lang="ru-RU" sz="4000" dirty="0" err="1"/>
              <a:t>тся</a:t>
            </a:r>
            <a:r>
              <a:rPr lang="ru-RU" sz="4000" dirty="0"/>
              <a:t>, </a:t>
            </a:r>
            <a:r>
              <a:rPr lang="ru-RU" sz="4000" dirty="0" err="1"/>
              <a:t>подытож</a:t>
            </a:r>
            <a:r>
              <a:rPr lang="ru-RU" sz="4000" dirty="0"/>
              <a:t>…т, </a:t>
            </a:r>
            <a:r>
              <a:rPr lang="ru-RU" sz="4000" dirty="0" err="1"/>
              <a:t>ропщ</a:t>
            </a:r>
            <a:r>
              <a:rPr lang="ru-RU" sz="4000" dirty="0"/>
              <a:t>…т, бор…</a:t>
            </a:r>
            <a:r>
              <a:rPr lang="ru-RU" sz="4000" dirty="0" err="1"/>
              <a:t>тся</a:t>
            </a:r>
            <a:r>
              <a:rPr lang="ru-RU" sz="4000" dirty="0"/>
              <a:t>, мел…т, </a:t>
            </a:r>
            <a:r>
              <a:rPr lang="ru-RU" sz="4000" dirty="0" err="1"/>
              <a:t>раснос</a:t>
            </a:r>
            <a:r>
              <a:rPr lang="ru-RU" sz="4000" dirty="0"/>
              <a:t>…т </a:t>
            </a:r>
            <a:r>
              <a:rPr lang="ru-RU" sz="4000" dirty="0" err="1"/>
              <a:t>ве</a:t>
            </a:r>
            <a:r>
              <a:rPr lang="ru-RU" sz="4000" dirty="0"/>
              <a:t>…т, та…т, </a:t>
            </a:r>
            <a:r>
              <a:rPr lang="ru-RU" sz="4000" dirty="0" err="1"/>
              <a:t>стро</a:t>
            </a:r>
            <a:r>
              <a:rPr lang="ru-RU" sz="4000" dirty="0"/>
              <a:t>…т, </a:t>
            </a:r>
            <a:r>
              <a:rPr lang="ru-RU" sz="4000" dirty="0" err="1"/>
              <a:t>кле</a:t>
            </a:r>
            <a:r>
              <a:rPr lang="ru-RU" sz="4000" dirty="0"/>
              <a:t>…т, </a:t>
            </a:r>
            <a:r>
              <a:rPr lang="ru-RU" sz="4000" dirty="0" err="1"/>
              <a:t>брезж</a:t>
            </a:r>
            <a:r>
              <a:rPr lang="ru-RU" sz="4000" dirty="0"/>
              <a:t>…т, стел…т, гон…т. </a:t>
            </a:r>
          </a:p>
        </p:txBody>
      </p:sp>
    </p:spTree>
    <p:extLst>
      <p:ext uri="{BB962C8B-B14F-4D97-AF65-F5344CB8AC3E}">
        <p14:creationId xmlns:p14="http://schemas.microsoft.com/office/powerpoint/2010/main" val="4149981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86164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Проверьте (форма гл. 3л., </a:t>
            </a:r>
            <a:r>
              <a:rPr lang="ru-RU" sz="4400" b="1" dirty="0" err="1"/>
              <a:t>мн.ч</a:t>
            </a:r>
            <a:r>
              <a:rPr lang="ru-RU" sz="4400" b="1" dirty="0"/>
              <a:t>.)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err="1" smtClean="0"/>
              <a:t>СтараЮтся</a:t>
            </a:r>
            <a:r>
              <a:rPr lang="ru-RU" sz="4400" dirty="0"/>
              <a:t>, </a:t>
            </a:r>
            <a:r>
              <a:rPr lang="ru-RU" sz="4400" dirty="0" err="1"/>
              <a:t>беспокоЯтся</a:t>
            </a:r>
            <a:r>
              <a:rPr lang="ru-RU" sz="4400" dirty="0"/>
              <a:t>, </a:t>
            </a:r>
            <a:r>
              <a:rPr lang="ru-RU" sz="4400" dirty="0" err="1"/>
              <a:t>смотрЯт</a:t>
            </a:r>
            <a:r>
              <a:rPr lang="ru-RU" sz="4400" dirty="0"/>
              <a:t>, </a:t>
            </a:r>
            <a:r>
              <a:rPr lang="ru-RU" sz="4400" dirty="0" err="1"/>
              <a:t>тревожАт</a:t>
            </a:r>
            <a:r>
              <a:rPr lang="ru-RU" sz="4400" dirty="0"/>
              <a:t>, </a:t>
            </a:r>
            <a:r>
              <a:rPr lang="ru-RU" sz="4400" dirty="0" err="1"/>
              <a:t>тратЯтся</a:t>
            </a:r>
            <a:r>
              <a:rPr lang="ru-RU" sz="4400" dirty="0"/>
              <a:t>, </a:t>
            </a:r>
            <a:r>
              <a:rPr lang="ru-RU" sz="4400" dirty="0" err="1"/>
              <a:t>строЯт</a:t>
            </a:r>
            <a:r>
              <a:rPr lang="ru-RU" sz="4400" dirty="0"/>
              <a:t>, </a:t>
            </a:r>
            <a:r>
              <a:rPr lang="ru-RU" sz="4400" dirty="0" err="1"/>
              <a:t>дремлЮт</a:t>
            </a:r>
            <a:r>
              <a:rPr lang="ru-RU" sz="4400" dirty="0"/>
              <a:t>, </a:t>
            </a:r>
            <a:r>
              <a:rPr lang="ru-RU" sz="4400" dirty="0" err="1"/>
              <a:t>вышлЮт</a:t>
            </a:r>
            <a:r>
              <a:rPr lang="ru-RU" sz="4400" dirty="0"/>
              <a:t>, </a:t>
            </a:r>
            <a:r>
              <a:rPr lang="ru-RU" sz="4400" dirty="0" err="1"/>
              <a:t>глядЯт</a:t>
            </a:r>
            <a:r>
              <a:rPr lang="ru-RU" sz="4400" dirty="0"/>
              <a:t>, </a:t>
            </a:r>
            <a:r>
              <a:rPr lang="ru-RU" sz="4400" dirty="0" err="1"/>
              <a:t>засыплЮт</a:t>
            </a:r>
            <a:r>
              <a:rPr lang="ru-RU" sz="4400" dirty="0"/>
              <a:t>, </a:t>
            </a:r>
            <a:r>
              <a:rPr lang="ru-RU" sz="4400" dirty="0" err="1"/>
              <a:t>плывУт</a:t>
            </a:r>
            <a:r>
              <a:rPr lang="ru-RU" sz="4400" dirty="0"/>
              <a:t>, </a:t>
            </a:r>
            <a:r>
              <a:rPr lang="ru-RU" sz="4400" dirty="0" err="1"/>
              <a:t>видЯт</a:t>
            </a:r>
            <a:r>
              <a:rPr lang="ru-RU" sz="4400" dirty="0"/>
              <a:t>, </a:t>
            </a:r>
            <a:r>
              <a:rPr lang="ru-RU" sz="4400" dirty="0" err="1"/>
              <a:t>граничАт</a:t>
            </a:r>
            <a:r>
              <a:rPr lang="ru-RU" sz="4400" dirty="0"/>
              <a:t>, </a:t>
            </a:r>
            <a:r>
              <a:rPr lang="ru-RU" sz="4400" dirty="0" err="1"/>
              <a:t>улучшАт</a:t>
            </a:r>
            <a:r>
              <a:rPr lang="ru-RU" sz="4400" dirty="0"/>
              <a:t>, </a:t>
            </a:r>
            <a:r>
              <a:rPr lang="ru-RU" sz="4400" dirty="0" err="1"/>
              <a:t>сдержАт</a:t>
            </a:r>
            <a:r>
              <a:rPr lang="ru-RU" sz="4400" dirty="0"/>
              <a:t>, </a:t>
            </a:r>
            <a:r>
              <a:rPr lang="ru-RU" sz="4400" dirty="0" err="1"/>
              <a:t>противоречАт</a:t>
            </a:r>
            <a:r>
              <a:rPr lang="ru-RU" sz="4400" dirty="0"/>
              <a:t>, </a:t>
            </a:r>
            <a:r>
              <a:rPr lang="ru-RU" sz="4400" dirty="0" err="1"/>
              <a:t>выдержАт</a:t>
            </a:r>
            <a:r>
              <a:rPr lang="ru-RU" sz="4400" dirty="0"/>
              <a:t>, </a:t>
            </a:r>
            <a:r>
              <a:rPr lang="ru-RU" sz="4400" dirty="0" err="1"/>
              <a:t>топчУт</a:t>
            </a:r>
            <a:r>
              <a:rPr lang="ru-RU" sz="4400" dirty="0"/>
              <a:t>, </a:t>
            </a:r>
            <a:r>
              <a:rPr lang="ru-RU" sz="4400" dirty="0" err="1"/>
              <a:t>жарЯтся</a:t>
            </a:r>
            <a:r>
              <a:rPr lang="ru-RU" sz="4400" dirty="0"/>
              <a:t>, </a:t>
            </a:r>
            <a:r>
              <a:rPr lang="ru-RU" sz="4400" dirty="0" err="1"/>
              <a:t>мурлычАт</a:t>
            </a:r>
            <a:r>
              <a:rPr lang="ru-RU" sz="4400" dirty="0"/>
              <a:t>, </a:t>
            </a:r>
            <a:r>
              <a:rPr lang="ru-RU" sz="4400" dirty="0" err="1"/>
              <a:t>плещУтся</a:t>
            </a:r>
            <a:r>
              <a:rPr lang="ru-RU" sz="4400" dirty="0"/>
              <a:t>, </a:t>
            </a:r>
            <a:r>
              <a:rPr lang="ru-RU" sz="4400" dirty="0" err="1"/>
              <a:t>подытожАт</a:t>
            </a:r>
            <a:r>
              <a:rPr lang="ru-RU" sz="4400" dirty="0"/>
              <a:t>, </a:t>
            </a:r>
            <a:r>
              <a:rPr lang="ru-RU" sz="4400" dirty="0" err="1"/>
              <a:t>ропщУт</a:t>
            </a:r>
            <a:r>
              <a:rPr lang="ru-RU" sz="4400" dirty="0"/>
              <a:t>, </a:t>
            </a:r>
            <a:r>
              <a:rPr lang="ru-RU" sz="4400" dirty="0" err="1"/>
              <a:t>борЮтся</a:t>
            </a:r>
            <a:r>
              <a:rPr lang="ru-RU" sz="4400" dirty="0"/>
              <a:t>, </a:t>
            </a:r>
            <a:r>
              <a:rPr lang="ru-RU" sz="4400" dirty="0" err="1"/>
              <a:t>мелЮт</a:t>
            </a:r>
            <a:r>
              <a:rPr lang="ru-RU" sz="4400" dirty="0"/>
              <a:t>, </a:t>
            </a:r>
            <a:r>
              <a:rPr lang="ru-RU" sz="4400" dirty="0" err="1"/>
              <a:t>расносЯт</a:t>
            </a:r>
            <a:r>
              <a:rPr lang="ru-RU" sz="4400" dirty="0"/>
              <a:t>, </a:t>
            </a:r>
            <a:r>
              <a:rPr lang="ru-RU" sz="4400" dirty="0" err="1"/>
              <a:t>веЮт</a:t>
            </a:r>
            <a:r>
              <a:rPr lang="ru-RU" sz="4400" dirty="0"/>
              <a:t>, </a:t>
            </a:r>
            <a:r>
              <a:rPr lang="ru-RU" sz="4400" dirty="0" err="1"/>
              <a:t>таЮт</a:t>
            </a:r>
            <a:r>
              <a:rPr lang="ru-RU" sz="4400" dirty="0"/>
              <a:t>, </a:t>
            </a:r>
            <a:r>
              <a:rPr lang="ru-RU" sz="4400" dirty="0" err="1"/>
              <a:t>строЯт</a:t>
            </a:r>
            <a:r>
              <a:rPr lang="ru-RU" sz="4400" dirty="0"/>
              <a:t>, </a:t>
            </a:r>
            <a:r>
              <a:rPr lang="ru-RU" sz="4400" dirty="0" err="1"/>
              <a:t>клеЯт</a:t>
            </a:r>
            <a:r>
              <a:rPr lang="ru-RU" sz="4400" dirty="0"/>
              <a:t>, </a:t>
            </a:r>
            <a:r>
              <a:rPr lang="ru-RU" sz="4400" dirty="0" err="1"/>
              <a:t>брезжУт</a:t>
            </a:r>
            <a:r>
              <a:rPr lang="ru-RU" sz="4400" dirty="0"/>
              <a:t>, </a:t>
            </a:r>
            <a:r>
              <a:rPr lang="ru-RU" sz="4400" dirty="0" err="1"/>
              <a:t>стелЮт</a:t>
            </a:r>
            <a:r>
              <a:rPr lang="ru-RU" sz="4400" dirty="0"/>
              <a:t>, </a:t>
            </a:r>
            <a:r>
              <a:rPr lang="ru-RU" sz="4400" dirty="0" err="1"/>
              <a:t>гонЯт</a:t>
            </a:r>
            <a:r>
              <a:rPr lang="ru-RU" sz="4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85689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0199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Вставьте пропущенные буквы </a:t>
            </a:r>
            <a:br>
              <a:rPr lang="ru-RU" sz="4000" b="1" dirty="0"/>
            </a:br>
            <a:r>
              <a:rPr lang="ru-RU" sz="4000" b="1" dirty="0"/>
              <a:t>(действительные причастия настоящего времени)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Посвяща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гас…</a:t>
            </a:r>
            <a:r>
              <a:rPr lang="ru-RU" sz="2800" dirty="0" err="1"/>
              <a:t>щий</a:t>
            </a:r>
            <a:r>
              <a:rPr lang="ru-RU" sz="2800" dirty="0"/>
              <a:t>, жал…</a:t>
            </a:r>
            <a:r>
              <a:rPr lang="ru-RU" sz="2800" dirty="0" err="1"/>
              <a:t>щие</a:t>
            </a:r>
            <a:r>
              <a:rPr lang="ru-RU" sz="2800" dirty="0"/>
              <a:t>, </a:t>
            </a:r>
            <a:r>
              <a:rPr lang="ru-RU" sz="2800" dirty="0" err="1"/>
              <a:t>хран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сутул…</a:t>
            </a:r>
            <a:r>
              <a:rPr lang="ru-RU" sz="2800" dirty="0" err="1"/>
              <a:t>щийся</a:t>
            </a:r>
            <a:r>
              <a:rPr lang="ru-RU" sz="2800" dirty="0"/>
              <a:t>, </a:t>
            </a:r>
            <a:r>
              <a:rPr lang="ru-RU" sz="2800" dirty="0" err="1"/>
              <a:t>бре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сто*…</a:t>
            </a:r>
            <a:r>
              <a:rPr lang="ru-RU" sz="2800" dirty="0" err="1"/>
              <a:t>щие</a:t>
            </a:r>
            <a:r>
              <a:rPr lang="ru-RU" sz="2800" dirty="0"/>
              <a:t>, мол…</a:t>
            </a:r>
            <a:r>
              <a:rPr lang="ru-RU" sz="2800" dirty="0" err="1"/>
              <a:t>щийся</a:t>
            </a:r>
            <a:r>
              <a:rPr lang="ru-RU" sz="2800" dirty="0"/>
              <a:t>, </a:t>
            </a:r>
            <a:r>
              <a:rPr lang="ru-RU" sz="2800" dirty="0" err="1"/>
              <a:t>нянч</a:t>
            </a:r>
            <a:r>
              <a:rPr lang="ru-RU" sz="2800" dirty="0"/>
              <a:t>…</a:t>
            </a:r>
            <a:r>
              <a:rPr lang="ru-RU" sz="2800" dirty="0" err="1"/>
              <a:t>щая</a:t>
            </a:r>
            <a:r>
              <a:rPr lang="ru-RU" sz="2800" dirty="0"/>
              <a:t>, </a:t>
            </a:r>
            <a:r>
              <a:rPr lang="ru-RU" sz="2800" dirty="0" err="1"/>
              <a:t>убира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теш…</a:t>
            </a:r>
            <a:r>
              <a:rPr lang="ru-RU" sz="2800" dirty="0" err="1"/>
              <a:t>щий</a:t>
            </a:r>
            <a:r>
              <a:rPr lang="ru-RU" sz="2800" dirty="0"/>
              <a:t>, сил…</a:t>
            </a:r>
            <a:r>
              <a:rPr lang="ru-RU" sz="2800" dirty="0" err="1"/>
              <a:t>щийся</a:t>
            </a:r>
            <a:r>
              <a:rPr lang="ru-RU" sz="2800" dirty="0"/>
              <a:t>, </a:t>
            </a:r>
            <a:r>
              <a:rPr lang="ru-RU" sz="2800" dirty="0" err="1"/>
              <a:t>дежур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мел…</a:t>
            </a:r>
            <a:r>
              <a:rPr lang="ru-RU" sz="2800" dirty="0" err="1"/>
              <a:t>щий</a:t>
            </a:r>
            <a:r>
              <a:rPr lang="ru-RU" sz="2800" dirty="0"/>
              <a:t>, та…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руб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теш…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шепч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леч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пен…</a:t>
            </a:r>
            <a:r>
              <a:rPr lang="ru-RU" sz="2800" dirty="0" err="1"/>
              <a:t>щееся</a:t>
            </a:r>
            <a:r>
              <a:rPr lang="ru-RU" sz="2800" dirty="0"/>
              <a:t>, </a:t>
            </a:r>
            <a:r>
              <a:rPr lang="ru-RU" sz="2800" dirty="0" err="1"/>
              <a:t>молч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ман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</a:t>
            </a:r>
            <a:r>
              <a:rPr lang="ru-RU" sz="2800" dirty="0" err="1"/>
              <a:t>брезж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дыш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зна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дремл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кача</a:t>
            </a:r>
            <a:r>
              <a:rPr lang="ru-RU" sz="2800" dirty="0"/>
              <a:t>…</a:t>
            </a:r>
            <a:r>
              <a:rPr lang="ru-RU" sz="2800" dirty="0" err="1"/>
              <a:t>щийся</a:t>
            </a:r>
            <a:r>
              <a:rPr lang="ru-RU" sz="2800" dirty="0"/>
              <a:t>, </a:t>
            </a:r>
            <a:r>
              <a:rPr lang="ru-RU" sz="2800" dirty="0" err="1"/>
              <a:t>скуча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дорогосто</a:t>
            </a:r>
            <a:r>
              <a:rPr lang="ru-RU" sz="2800" dirty="0"/>
              <a:t>…</a:t>
            </a:r>
            <a:r>
              <a:rPr lang="ru-RU" sz="2800" dirty="0" err="1"/>
              <a:t>щая</a:t>
            </a:r>
            <a:r>
              <a:rPr lang="ru-RU" sz="2800" dirty="0"/>
              <a:t>, </a:t>
            </a:r>
            <a:r>
              <a:rPr lang="ru-RU" sz="2800" dirty="0" err="1"/>
              <a:t>пыш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огнедыш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пол…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клокоч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помн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леле</a:t>
            </a:r>
            <a:r>
              <a:rPr lang="ru-RU" sz="2800" dirty="0"/>
              <a:t>…</a:t>
            </a:r>
            <a:r>
              <a:rPr lang="ru-RU" sz="2800" dirty="0" err="1"/>
              <a:t>щая</a:t>
            </a:r>
            <a:r>
              <a:rPr lang="ru-RU" sz="2800" dirty="0"/>
              <a:t>, </a:t>
            </a:r>
            <a:r>
              <a:rPr lang="ru-RU" sz="2800" dirty="0" err="1"/>
              <a:t>запреща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</a:t>
            </a:r>
            <a:r>
              <a:rPr lang="ru-RU" sz="2800" dirty="0" err="1"/>
              <a:t>ма</a:t>
            </a:r>
            <a:r>
              <a:rPr lang="ru-RU" sz="2800" dirty="0"/>
              <a:t>…</a:t>
            </a:r>
            <a:r>
              <a:rPr lang="ru-RU" sz="2800" dirty="0" err="1"/>
              <a:t>щийся</a:t>
            </a:r>
            <a:r>
              <a:rPr lang="ru-RU" sz="2800" dirty="0"/>
              <a:t>, </a:t>
            </a:r>
            <a:r>
              <a:rPr lang="ru-RU" sz="2800" dirty="0" err="1"/>
              <a:t>поко</a:t>
            </a:r>
            <a:r>
              <a:rPr lang="ru-RU" sz="2800" dirty="0"/>
              <a:t>…</a:t>
            </a:r>
            <a:r>
              <a:rPr lang="ru-RU" sz="2800" dirty="0" err="1"/>
              <a:t>щийся</a:t>
            </a:r>
            <a:r>
              <a:rPr lang="ru-RU" sz="2800" dirty="0"/>
              <a:t>, </a:t>
            </a:r>
            <a:r>
              <a:rPr lang="ru-RU" sz="2800" dirty="0" err="1"/>
              <a:t>замира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се…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ман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теш…</a:t>
            </a:r>
            <a:r>
              <a:rPr lang="ru-RU" sz="2800" dirty="0" err="1"/>
              <a:t>щие</a:t>
            </a:r>
            <a:r>
              <a:rPr lang="ru-RU" sz="2800" dirty="0"/>
              <a:t>, </a:t>
            </a:r>
            <a:r>
              <a:rPr lang="ru-RU" sz="2800" dirty="0" err="1"/>
              <a:t>тревож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щебеч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самокле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плач…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скач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, завис…</a:t>
            </a:r>
            <a:r>
              <a:rPr lang="ru-RU" sz="2800" dirty="0" err="1"/>
              <a:t>щий</a:t>
            </a:r>
            <a:r>
              <a:rPr lang="ru-RU" sz="2800" dirty="0"/>
              <a:t>, бор…</a:t>
            </a:r>
            <a:r>
              <a:rPr lang="ru-RU" sz="2800" dirty="0" err="1"/>
              <a:t>щийся</a:t>
            </a:r>
            <a:r>
              <a:rPr lang="ru-RU" sz="2800" dirty="0"/>
              <a:t>, кол…</a:t>
            </a:r>
            <a:r>
              <a:rPr lang="ru-RU" sz="2800" dirty="0" err="1"/>
              <a:t>щий</a:t>
            </a:r>
            <a:r>
              <a:rPr lang="ru-RU" sz="2800" dirty="0"/>
              <a:t>, </a:t>
            </a:r>
            <a:r>
              <a:rPr lang="ru-RU" sz="2800" dirty="0" err="1"/>
              <a:t>терп</a:t>
            </a:r>
            <a:r>
              <a:rPr lang="ru-RU" sz="2800" dirty="0"/>
              <a:t>…</a:t>
            </a:r>
            <a:r>
              <a:rPr lang="ru-RU" sz="2800" dirty="0" err="1"/>
              <a:t>щие</a:t>
            </a:r>
            <a:r>
              <a:rPr lang="ru-RU" sz="2800" dirty="0"/>
              <a:t>, </a:t>
            </a:r>
            <a:r>
              <a:rPr lang="ru-RU" sz="2800" dirty="0" err="1"/>
              <a:t>тревож</a:t>
            </a:r>
            <a:r>
              <a:rPr lang="ru-RU" sz="2800" dirty="0"/>
              <a:t>…</a:t>
            </a:r>
            <a:r>
              <a:rPr lang="ru-RU" sz="2800" dirty="0" err="1"/>
              <a:t>щийся</a:t>
            </a:r>
            <a:r>
              <a:rPr lang="ru-RU" sz="2800" dirty="0"/>
              <a:t>, люб…</a:t>
            </a:r>
            <a:r>
              <a:rPr lang="ru-RU" sz="2800" dirty="0" err="1"/>
              <a:t>щая</a:t>
            </a:r>
            <a:r>
              <a:rPr lang="ru-RU" sz="2800" dirty="0"/>
              <a:t>, </a:t>
            </a:r>
            <a:r>
              <a:rPr lang="ru-RU" sz="2800" dirty="0" err="1"/>
              <a:t>мо</a:t>
            </a:r>
            <a:r>
              <a:rPr lang="ru-RU" sz="2800" dirty="0"/>
              <a:t>…</a:t>
            </a:r>
            <a:r>
              <a:rPr lang="ru-RU" sz="2800" dirty="0" err="1"/>
              <a:t>щиеся</a:t>
            </a:r>
            <a:r>
              <a:rPr lang="ru-RU" sz="2800" dirty="0"/>
              <a:t>, </a:t>
            </a:r>
            <a:r>
              <a:rPr lang="ru-RU" sz="2800" dirty="0" err="1"/>
              <a:t>пиш</a:t>
            </a:r>
            <a:r>
              <a:rPr lang="ru-RU" sz="2800" dirty="0"/>
              <a:t>…</a:t>
            </a:r>
            <a:r>
              <a:rPr lang="ru-RU" sz="2800" dirty="0" err="1"/>
              <a:t>щий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39702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0199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Проверьте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(</a:t>
            </a:r>
            <a:r>
              <a:rPr lang="ru-RU" sz="4000" b="1" dirty="0"/>
              <a:t>действительные причастия настоящего времени)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/>
              <a:t>ПосвящаЮщий</a:t>
            </a:r>
            <a:r>
              <a:rPr lang="ru-RU" sz="2800" dirty="0"/>
              <a:t>, </a:t>
            </a:r>
            <a:r>
              <a:rPr lang="ru-RU" sz="2800" dirty="0" err="1"/>
              <a:t>гасЯщий</a:t>
            </a:r>
            <a:r>
              <a:rPr lang="ru-RU" sz="2800" dirty="0"/>
              <a:t>, </a:t>
            </a:r>
            <a:r>
              <a:rPr lang="ru-RU" sz="2800" dirty="0" err="1"/>
              <a:t>жалЯщие</a:t>
            </a:r>
            <a:r>
              <a:rPr lang="ru-RU" sz="2800" dirty="0"/>
              <a:t>, </a:t>
            </a:r>
            <a:r>
              <a:rPr lang="ru-RU" sz="2800" dirty="0" err="1"/>
              <a:t>хранЯщие</a:t>
            </a:r>
            <a:r>
              <a:rPr lang="ru-RU" sz="2800" dirty="0"/>
              <a:t>, </a:t>
            </a:r>
            <a:r>
              <a:rPr lang="ru-RU" sz="2800" dirty="0" err="1"/>
              <a:t>сутулЯщийся</a:t>
            </a:r>
            <a:r>
              <a:rPr lang="ru-RU" sz="2800" dirty="0"/>
              <a:t>, </a:t>
            </a:r>
            <a:r>
              <a:rPr lang="ru-RU" sz="2800" dirty="0" err="1"/>
              <a:t>бреЮщий</a:t>
            </a:r>
            <a:r>
              <a:rPr lang="ru-RU" sz="2800" dirty="0"/>
              <a:t>, сто*</a:t>
            </a:r>
            <a:r>
              <a:rPr lang="ru-RU" sz="2800" dirty="0" err="1"/>
              <a:t>Ящие</a:t>
            </a:r>
            <a:r>
              <a:rPr lang="ru-RU" sz="2800" dirty="0"/>
              <a:t>, </a:t>
            </a:r>
            <a:r>
              <a:rPr lang="ru-RU" sz="2800" dirty="0" err="1"/>
              <a:t>молЯщийся</a:t>
            </a:r>
            <a:r>
              <a:rPr lang="ru-RU" sz="2800" dirty="0"/>
              <a:t>, </a:t>
            </a:r>
            <a:r>
              <a:rPr lang="ru-RU" sz="2800" dirty="0" err="1"/>
              <a:t>нянчАщая</a:t>
            </a:r>
            <a:r>
              <a:rPr lang="ru-RU" sz="2800" dirty="0"/>
              <a:t>, </a:t>
            </a:r>
            <a:r>
              <a:rPr lang="ru-RU" sz="2800" dirty="0" err="1"/>
              <a:t>убираЮщий</a:t>
            </a:r>
            <a:r>
              <a:rPr lang="ru-RU" sz="2800" dirty="0"/>
              <a:t>, </a:t>
            </a:r>
            <a:r>
              <a:rPr lang="ru-RU" sz="2800" dirty="0" err="1"/>
              <a:t>тешАщий</a:t>
            </a:r>
            <a:r>
              <a:rPr lang="ru-RU" sz="2800" dirty="0"/>
              <a:t>, </a:t>
            </a:r>
            <a:r>
              <a:rPr lang="ru-RU" sz="2800" dirty="0" err="1"/>
              <a:t>силЯщийся</a:t>
            </a:r>
            <a:r>
              <a:rPr lang="ru-RU" sz="2800" dirty="0"/>
              <a:t>, </a:t>
            </a:r>
            <a:r>
              <a:rPr lang="ru-RU" sz="2800" dirty="0" err="1"/>
              <a:t>дежурЯщий</a:t>
            </a:r>
            <a:r>
              <a:rPr lang="ru-RU" sz="2800" dirty="0"/>
              <a:t>, </a:t>
            </a:r>
            <a:r>
              <a:rPr lang="ru-RU" sz="2800" dirty="0" err="1"/>
              <a:t>мелЮщий</a:t>
            </a:r>
            <a:r>
              <a:rPr lang="ru-RU" sz="2800" dirty="0"/>
              <a:t>, </a:t>
            </a:r>
            <a:r>
              <a:rPr lang="ru-RU" sz="2800" dirty="0" err="1"/>
              <a:t>таЮщий</a:t>
            </a:r>
            <a:r>
              <a:rPr lang="ru-RU" sz="2800" dirty="0"/>
              <a:t>, </a:t>
            </a:r>
            <a:r>
              <a:rPr lang="ru-RU" sz="2800" dirty="0" err="1"/>
              <a:t>рубЯщий</a:t>
            </a:r>
            <a:r>
              <a:rPr lang="ru-RU" sz="2800" dirty="0"/>
              <a:t>, </a:t>
            </a:r>
            <a:r>
              <a:rPr lang="ru-RU" sz="2800" dirty="0" err="1"/>
              <a:t>тешАщий</a:t>
            </a:r>
            <a:r>
              <a:rPr lang="ru-RU" sz="2800" dirty="0"/>
              <a:t>, </a:t>
            </a:r>
            <a:r>
              <a:rPr lang="ru-RU" sz="2800" dirty="0" err="1"/>
              <a:t>шепчУщий</a:t>
            </a:r>
            <a:r>
              <a:rPr lang="ru-RU" sz="2800" dirty="0"/>
              <a:t>, </a:t>
            </a:r>
            <a:r>
              <a:rPr lang="ru-RU" sz="2800" dirty="0" err="1"/>
              <a:t>лечАщий</a:t>
            </a:r>
            <a:r>
              <a:rPr lang="ru-RU" sz="2800" dirty="0"/>
              <a:t>, </a:t>
            </a:r>
            <a:r>
              <a:rPr lang="ru-RU" sz="2800" dirty="0" err="1"/>
              <a:t>пенЯщееся</a:t>
            </a:r>
            <a:r>
              <a:rPr lang="ru-RU" sz="2800" dirty="0"/>
              <a:t>, </a:t>
            </a:r>
            <a:r>
              <a:rPr lang="ru-RU" sz="2800" dirty="0" err="1"/>
              <a:t>молчАщий</a:t>
            </a:r>
            <a:r>
              <a:rPr lang="ru-RU" sz="2800" dirty="0"/>
              <a:t>, </a:t>
            </a:r>
            <a:r>
              <a:rPr lang="ru-RU" sz="2800" dirty="0" err="1"/>
              <a:t>манЯщие</a:t>
            </a:r>
            <a:r>
              <a:rPr lang="ru-RU" sz="2800" dirty="0"/>
              <a:t>, </a:t>
            </a:r>
            <a:r>
              <a:rPr lang="ru-RU" sz="2800" dirty="0" err="1"/>
              <a:t>брезжУщий</a:t>
            </a:r>
            <a:r>
              <a:rPr lang="ru-RU" sz="2800" dirty="0"/>
              <a:t>, </a:t>
            </a:r>
            <a:r>
              <a:rPr lang="ru-RU" sz="2800" dirty="0" err="1"/>
              <a:t>дышАщий</a:t>
            </a:r>
            <a:r>
              <a:rPr lang="ru-RU" sz="2800" dirty="0"/>
              <a:t>, </a:t>
            </a:r>
            <a:r>
              <a:rPr lang="ru-RU" sz="2800" dirty="0" err="1"/>
              <a:t>знаЮщий</a:t>
            </a:r>
            <a:r>
              <a:rPr lang="ru-RU" sz="2800" dirty="0"/>
              <a:t>, </a:t>
            </a:r>
            <a:r>
              <a:rPr lang="ru-RU" sz="2800" dirty="0" err="1"/>
              <a:t>дремлЮщий</a:t>
            </a:r>
            <a:r>
              <a:rPr lang="ru-RU" sz="2800" dirty="0"/>
              <a:t>, </a:t>
            </a:r>
            <a:r>
              <a:rPr lang="ru-RU" sz="2800" dirty="0" err="1"/>
              <a:t>качаЮщийся</a:t>
            </a:r>
            <a:r>
              <a:rPr lang="ru-RU" sz="2800" dirty="0"/>
              <a:t>, </a:t>
            </a:r>
            <a:r>
              <a:rPr lang="ru-RU" sz="2800" dirty="0" err="1"/>
              <a:t>скучаЮщий</a:t>
            </a:r>
            <a:r>
              <a:rPr lang="ru-RU" sz="2800" dirty="0"/>
              <a:t>, </a:t>
            </a:r>
            <a:r>
              <a:rPr lang="ru-RU" sz="2800" dirty="0" err="1"/>
              <a:t>дорогостоЯщая</a:t>
            </a:r>
            <a:r>
              <a:rPr lang="ru-RU" sz="2800" dirty="0"/>
              <a:t>, </a:t>
            </a:r>
            <a:r>
              <a:rPr lang="ru-RU" sz="2800" dirty="0" err="1"/>
              <a:t>пышУщий</a:t>
            </a:r>
            <a:r>
              <a:rPr lang="ru-RU" sz="2800" dirty="0"/>
              <a:t>, </a:t>
            </a:r>
            <a:r>
              <a:rPr lang="ru-RU" sz="2800" dirty="0" err="1"/>
              <a:t>огнедышАщий</a:t>
            </a:r>
            <a:r>
              <a:rPr lang="ru-RU" sz="2800" dirty="0"/>
              <a:t>, </a:t>
            </a:r>
            <a:r>
              <a:rPr lang="ru-RU" sz="2800" dirty="0" err="1"/>
              <a:t>полЮщий</a:t>
            </a:r>
            <a:r>
              <a:rPr lang="ru-RU" sz="2800" dirty="0"/>
              <a:t>, </a:t>
            </a:r>
            <a:r>
              <a:rPr lang="ru-RU" sz="2800" dirty="0" err="1"/>
              <a:t>клокочУщий</a:t>
            </a:r>
            <a:r>
              <a:rPr lang="ru-RU" sz="2800" dirty="0"/>
              <a:t>, </a:t>
            </a:r>
            <a:r>
              <a:rPr lang="ru-RU" sz="2800" dirty="0" err="1"/>
              <a:t>помнЯщий</a:t>
            </a:r>
            <a:r>
              <a:rPr lang="ru-RU" sz="2800" dirty="0"/>
              <a:t>, </a:t>
            </a:r>
            <a:r>
              <a:rPr lang="ru-RU" sz="2800" dirty="0" err="1"/>
              <a:t>лелеЮщая</a:t>
            </a:r>
            <a:r>
              <a:rPr lang="ru-RU" sz="2800" dirty="0"/>
              <a:t>, </a:t>
            </a:r>
            <a:r>
              <a:rPr lang="ru-RU" sz="2800" dirty="0" err="1"/>
              <a:t>запрещаЮщие</a:t>
            </a:r>
            <a:r>
              <a:rPr lang="ru-RU" sz="2800" dirty="0"/>
              <a:t>, </a:t>
            </a:r>
            <a:r>
              <a:rPr lang="ru-RU" sz="2800" dirty="0" err="1"/>
              <a:t>маЮщийся</a:t>
            </a:r>
            <a:r>
              <a:rPr lang="ru-RU" sz="2800" dirty="0"/>
              <a:t>, </a:t>
            </a:r>
            <a:r>
              <a:rPr lang="ru-RU" sz="2800" dirty="0" err="1"/>
              <a:t>покоЯщийся</a:t>
            </a:r>
            <a:r>
              <a:rPr lang="ru-RU" sz="2800" dirty="0"/>
              <a:t>, </a:t>
            </a:r>
            <a:r>
              <a:rPr lang="ru-RU" sz="2800" dirty="0" err="1"/>
              <a:t>замираЮщие</a:t>
            </a:r>
            <a:r>
              <a:rPr lang="ru-RU" sz="2800" dirty="0"/>
              <a:t>, </a:t>
            </a:r>
            <a:r>
              <a:rPr lang="ru-RU" sz="2800" dirty="0" err="1"/>
              <a:t>сеЮщий</a:t>
            </a:r>
            <a:r>
              <a:rPr lang="ru-RU" sz="2800" dirty="0"/>
              <a:t>, </a:t>
            </a:r>
            <a:r>
              <a:rPr lang="ru-RU" sz="2800" dirty="0" err="1"/>
              <a:t>манЯщие</a:t>
            </a:r>
            <a:r>
              <a:rPr lang="ru-RU" sz="2800" dirty="0"/>
              <a:t>, </a:t>
            </a:r>
            <a:r>
              <a:rPr lang="ru-RU" sz="2800" dirty="0" err="1"/>
              <a:t>тешАщие</a:t>
            </a:r>
            <a:r>
              <a:rPr lang="ru-RU" sz="2800" dirty="0"/>
              <a:t>, </a:t>
            </a:r>
            <a:r>
              <a:rPr lang="ru-RU" sz="2800" dirty="0" err="1"/>
              <a:t>тревожАщий</a:t>
            </a:r>
            <a:r>
              <a:rPr lang="ru-RU" sz="2800" dirty="0"/>
              <a:t>, </a:t>
            </a:r>
            <a:r>
              <a:rPr lang="ru-RU" sz="2800" dirty="0" err="1"/>
              <a:t>щебечУщий</a:t>
            </a:r>
            <a:r>
              <a:rPr lang="ru-RU" sz="2800" dirty="0"/>
              <a:t>, </a:t>
            </a:r>
            <a:r>
              <a:rPr lang="ru-RU" sz="2800" dirty="0" err="1"/>
              <a:t>самоклеЯщие</a:t>
            </a:r>
            <a:r>
              <a:rPr lang="ru-RU" sz="2800" dirty="0"/>
              <a:t>, </a:t>
            </a:r>
            <a:r>
              <a:rPr lang="ru-RU" sz="2800" dirty="0" err="1"/>
              <a:t>плачУщий</a:t>
            </a:r>
            <a:r>
              <a:rPr lang="ru-RU" sz="2800" dirty="0"/>
              <a:t>. </a:t>
            </a:r>
            <a:r>
              <a:rPr lang="ru-RU" sz="2800" dirty="0" err="1"/>
              <a:t>скачУщий</a:t>
            </a:r>
            <a:r>
              <a:rPr lang="ru-RU" sz="2800" dirty="0"/>
              <a:t>, </a:t>
            </a:r>
            <a:r>
              <a:rPr lang="ru-RU" sz="2800" dirty="0" err="1"/>
              <a:t>зависЯщий</a:t>
            </a:r>
            <a:r>
              <a:rPr lang="ru-RU" sz="2800" dirty="0"/>
              <a:t>, </a:t>
            </a:r>
            <a:r>
              <a:rPr lang="ru-RU" sz="2800" dirty="0" err="1"/>
              <a:t>борЮщийся</a:t>
            </a:r>
            <a:r>
              <a:rPr lang="ru-RU" sz="2800" dirty="0"/>
              <a:t>, </a:t>
            </a:r>
            <a:r>
              <a:rPr lang="ru-RU" sz="2800" dirty="0" err="1"/>
              <a:t>колЮщий</a:t>
            </a:r>
            <a:r>
              <a:rPr lang="ru-RU" sz="2800" dirty="0"/>
              <a:t>, </a:t>
            </a:r>
            <a:r>
              <a:rPr lang="ru-RU" sz="2800" dirty="0" err="1"/>
              <a:t>терпЯщие</a:t>
            </a:r>
            <a:r>
              <a:rPr lang="ru-RU" sz="2800" dirty="0"/>
              <a:t>, </a:t>
            </a:r>
            <a:r>
              <a:rPr lang="ru-RU" sz="2800" dirty="0" err="1"/>
              <a:t>тревожАщийся</a:t>
            </a:r>
            <a:r>
              <a:rPr lang="ru-RU" sz="2800" dirty="0"/>
              <a:t>, </a:t>
            </a:r>
            <a:r>
              <a:rPr lang="ru-RU" sz="2800" dirty="0" err="1"/>
              <a:t>любЯщая</a:t>
            </a:r>
            <a:r>
              <a:rPr lang="ru-RU" sz="2800" dirty="0"/>
              <a:t>, </a:t>
            </a:r>
            <a:r>
              <a:rPr lang="ru-RU" sz="2800" dirty="0" err="1"/>
              <a:t>моЮщиеся</a:t>
            </a:r>
            <a:r>
              <a:rPr lang="ru-RU" sz="2800" dirty="0"/>
              <a:t>, </a:t>
            </a:r>
            <a:r>
              <a:rPr lang="ru-RU" sz="2800" dirty="0" err="1"/>
              <a:t>пишУщий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8632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0199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Вставьте пропущенные буквы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(страдательные причастия прошедшего времени)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  <a:p>
            <a:r>
              <a:rPr lang="ru-RU" sz="3600" dirty="0" err="1" smtClean="0"/>
              <a:t>Найд</a:t>
            </a:r>
            <a:r>
              <a:rPr lang="ru-RU" sz="3600" dirty="0" smtClean="0"/>
              <a:t>…</a:t>
            </a:r>
            <a:r>
              <a:rPr lang="ru-RU" sz="3600" dirty="0" err="1" smtClean="0"/>
              <a:t>нный</a:t>
            </a:r>
            <a:r>
              <a:rPr lang="ru-RU" sz="3600" dirty="0"/>
              <a:t>, просе…</a:t>
            </a:r>
            <a:r>
              <a:rPr lang="ru-RU" sz="3600" dirty="0" err="1"/>
              <a:t>нная</a:t>
            </a:r>
            <a:r>
              <a:rPr lang="ru-RU" sz="3600" dirty="0"/>
              <a:t>, </a:t>
            </a:r>
            <a:r>
              <a:rPr lang="ru-RU" sz="3600" dirty="0" err="1"/>
              <a:t>очищ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, </a:t>
            </a:r>
            <a:r>
              <a:rPr lang="ru-RU" sz="3600" dirty="0" err="1"/>
              <a:t>вытащ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, </a:t>
            </a:r>
            <a:r>
              <a:rPr lang="ru-RU" sz="3600" dirty="0" err="1"/>
              <a:t>изготовл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, </a:t>
            </a:r>
            <a:r>
              <a:rPr lang="ru-RU" sz="3600" dirty="0" err="1"/>
              <a:t>выкач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 бочка, </a:t>
            </a:r>
            <a:r>
              <a:rPr lang="ru-RU" sz="3600" dirty="0" err="1"/>
              <a:t>выкач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 вода, </a:t>
            </a:r>
            <a:r>
              <a:rPr lang="ru-RU" sz="3600" dirty="0" err="1"/>
              <a:t>подхвач</a:t>
            </a:r>
            <a:r>
              <a:rPr lang="ru-RU" sz="3600" dirty="0"/>
              <a:t>…</a:t>
            </a:r>
            <a:r>
              <a:rPr lang="ru-RU" sz="3600" dirty="0" err="1"/>
              <a:t>нное</a:t>
            </a:r>
            <a:r>
              <a:rPr lang="ru-RU" sz="3600" dirty="0"/>
              <a:t>, </a:t>
            </a:r>
            <a:r>
              <a:rPr lang="ru-RU" sz="3600" dirty="0" err="1"/>
              <a:t>сломл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, </a:t>
            </a:r>
            <a:r>
              <a:rPr lang="ru-RU" sz="3600" dirty="0" err="1"/>
              <a:t>сыгр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, </a:t>
            </a:r>
            <a:r>
              <a:rPr lang="ru-RU" sz="3600" dirty="0" err="1"/>
              <a:t>ове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, стрел…</a:t>
            </a:r>
            <a:r>
              <a:rPr lang="ru-RU" sz="3600" dirty="0" err="1"/>
              <a:t>ный</a:t>
            </a:r>
            <a:r>
              <a:rPr lang="ru-RU" sz="3600" dirty="0"/>
              <a:t>, </a:t>
            </a:r>
            <a:r>
              <a:rPr lang="ru-RU" sz="3600" dirty="0" err="1"/>
              <a:t>обвенч</a:t>
            </a:r>
            <a:r>
              <a:rPr lang="ru-RU" sz="3600" dirty="0"/>
              <a:t>…</a:t>
            </a:r>
            <a:r>
              <a:rPr lang="ru-RU" sz="3600" dirty="0" err="1"/>
              <a:t>нные</a:t>
            </a:r>
            <a:r>
              <a:rPr lang="ru-RU" sz="3600" dirty="0"/>
              <a:t>; стена, </a:t>
            </a:r>
            <a:r>
              <a:rPr lang="ru-RU" sz="3600" dirty="0" err="1"/>
              <a:t>завеш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 картинами; </a:t>
            </a:r>
            <a:r>
              <a:rPr lang="ru-RU" sz="3600" dirty="0" err="1"/>
              <a:t>увеш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 орденами, </a:t>
            </a:r>
            <a:r>
              <a:rPr lang="ru-RU" sz="3600" dirty="0" err="1"/>
              <a:t>выслуш</a:t>
            </a:r>
            <a:r>
              <a:rPr lang="ru-RU" sz="3600" dirty="0"/>
              <a:t>…</a:t>
            </a:r>
            <a:r>
              <a:rPr lang="ru-RU" sz="3600" dirty="0" err="1"/>
              <a:t>нное</a:t>
            </a:r>
            <a:r>
              <a:rPr lang="ru-RU" sz="3600" dirty="0"/>
              <a:t>, </a:t>
            </a:r>
            <a:r>
              <a:rPr lang="ru-RU" sz="3600" dirty="0" err="1"/>
              <a:t>располож</a:t>
            </a:r>
            <a:r>
              <a:rPr lang="ru-RU" sz="3600" dirty="0"/>
              <a:t>…</a:t>
            </a:r>
            <a:r>
              <a:rPr lang="ru-RU" sz="3600" dirty="0" err="1"/>
              <a:t>нная</a:t>
            </a:r>
            <a:r>
              <a:rPr lang="ru-RU" sz="3600" dirty="0"/>
              <a:t>, </a:t>
            </a:r>
            <a:r>
              <a:rPr lang="ru-RU" sz="3600" dirty="0" err="1"/>
              <a:t>смеш</a:t>
            </a:r>
            <a:r>
              <a:rPr lang="ru-RU" sz="3600" dirty="0"/>
              <a:t>…</a:t>
            </a:r>
            <a:r>
              <a:rPr lang="ru-RU" sz="3600" dirty="0" err="1"/>
              <a:t>нные</a:t>
            </a:r>
            <a:r>
              <a:rPr lang="ru-RU" sz="3600" dirty="0"/>
              <a:t>, </a:t>
            </a:r>
            <a:r>
              <a:rPr lang="ru-RU" sz="3600" dirty="0" err="1"/>
              <a:t>выкруч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, </a:t>
            </a:r>
            <a:r>
              <a:rPr lang="ru-RU" sz="3600" dirty="0" err="1"/>
              <a:t>получ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, </a:t>
            </a:r>
            <a:r>
              <a:rPr lang="ru-RU" sz="3600" dirty="0" err="1"/>
              <a:t>обнаруж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66151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3"/>
            <a:ext cx="11667393" cy="10199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Проверьте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(страдательные причастия прошедшего времени)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  <a:p>
            <a:pPr algn="just"/>
            <a:r>
              <a:rPr lang="ru-RU" sz="3600" dirty="0" err="1"/>
              <a:t>НайдЕнный</a:t>
            </a:r>
            <a:r>
              <a:rPr lang="ru-RU" sz="3600" dirty="0"/>
              <a:t>, </a:t>
            </a:r>
            <a:r>
              <a:rPr lang="ru-RU" sz="3600" dirty="0" err="1"/>
              <a:t>просеЯнная</a:t>
            </a:r>
            <a:r>
              <a:rPr lang="ru-RU" sz="3600" dirty="0"/>
              <a:t>, </a:t>
            </a:r>
            <a:r>
              <a:rPr lang="ru-RU" sz="3600" dirty="0" err="1"/>
              <a:t>очищЕнная</a:t>
            </a:r>
            <a:r>
              <a:rPr lang="ru-RU" sz="3600" dirty="0"/>
              <a:t>, </a:t>
            </a:r>
            <a:r>
              <a:rPr lang="ru-RU" sz="3600" dirty="0" err="1"/>
              <a:t>вытащЕнная</a:t>
            </a:r>
            <a:r>
              <a:rPr lang="ru-RU" sz="3600" dirty="0"/>
              <a:t>, </a:t>
            </a:r>
            <a:r>
              <a:rPr lang="ru-RU" sz="3600" dirty="0" err="1"/>
              <a:t>изготовлЕнная</a:t>
            </a:r>
            <a:r>
              <a:rPr lang="ru-RU" sz="3600" dirty="0"/>
              <a:t>,  </a:t>
            </a:r>
            <a:r>
              <a:rPr lang="ru-RU" sz="3600" dirty="0" err="1"/>
              <a:t>выкачЕнная</a:t>
            </a:r>
            <a:r>
              <a:rPr lang="ru-RU" sz="3600" dirty="0"/>
              <a:t> бочка, </a:t>
            </a:r>
            <a:r>
              <a:rPr lang="ru-RU" sz="3600" dirty="0" err="1"/>
              <a:t>выкачАнная</a:t>
            </a:r>
            <a:r>
              <a:rPr lang="ru-RU" sz="3600" dirty="0"/>
              <a:t> вода, </a:t>
            </a:r>
            <a:r>
              <a:rPr lang="ru-RU" sz="3600" dirty="0" err="1"/>
              <a:t>подхвачЕнное</a:t>
            </a:r>
            <a:r>
              <a:rPr lang="ru-RU" sz="3600" dirty="0"/>
              <a:t>, </a:t>
            </a:r>
            <a:r>
              <a:rPr lang="ru-RU" sz="3600" dirty="0" err="1"/>
              <a:t>сломлЕнный</a:t>
            </a:r>
            <a:r>
              <a:rPr lang="ru-RU" sz="3600" dirty="0"/>
              <a:t>, </a:t>
            </a:r>
            <a:r>
              <a:rPr lang="ru-RU" sz="3600" dirty="0" err="1"/>
              <a:t>сыгрАнный</a:t>
            </a:r>
            <a:r>
              <a:rPr lang="ru-RU" sz="3600" dirty="0"/>
              <a:t>, </a:t>
            </a:r>
            <a:r>
              <a:rPr lang="ru-RU" sz="3600" dirty="0" err="1"/>
              <a:t>овеЯнный</a:t>
            </a:r>
            <a:r>
              <a:rPr lang="ru-RU" sz="3600" dirty="0"/>
              <a:t>, </a:t>
            </a:r>
            <a:r>
              <a:rPr lang="ru-RU" sz="3600" dirty="0" err="1"/>
              <a:t>стрелЯный</a:t>
            </a:r>
            <a:r>
              <a:rPr lang="ru-RU" sz="3600" dirty="0"/>
              <a:t>, </a:t>
            </a:r>
            <a:r>
              <a:rPr lang="ru-RU" sz="3600" dirty="0" err="1"/>
              <a:t>обвенчАнные</a:t>
            </a:r>
            <a:r>
              <a:rPr lang="ru-RU" sz="3600" dirty="0"/>
              <a:t>; стена, </a:t>
            </a:r>
            <a:r>
              <a:rPr lang="ru-RU" sz="3600" dirty="0" err="1"/>
              <a:t>завешАнная</a:t>
            </a:r>
            <a:r>
              <a:rPr lang="ru-RU" sz="3600" dirty="0"/>
              <a:t> картинами; </a:t>
            </a:r>
            <a:r>
              <a:rPr lang="ru-RU" sz="3600" dirty="0" err="1"/>
              <a:t>увешАнная</a:t>
            </a:r>
            <a:r>
              <a:rPr lang="ru-RU" sz="3600" dirty="0"/>
              <a:t> орденами, </a:t>
            </a:r>
            <a:r>
              <a:rPr lang="ru-RU" sz="3600" dirty="0" err="1"/>
              <a:t>выслушАнное</a:t>
            </a:r>
            <a:r>
              <a:rPr lang="ru-RU" sz="3600" dirty="0"/>
              <a:t>, </a:t>
            </a:r>
            <a:r>
              <a:rPr lang="ru-RU" sz="3600" dirty="0" err="1"/>
              <a:t>расположЕнная</a:t>
            </a:r>
            <a:r>
              <a:rPr lang="ru-RU" sz="3600" dirty="0"/>
              <a:t>, </a:t>
            </a:r>
            <a:r>
              <a:rPr lang="ru-RU" sz="3600" dirty="0" err="1"/>
              <a:t>смешАнные</a:t>
            </a:r>
            <a:r>
              <a:rPr lang="ru-RU" sz="3600" dirty="0"/>
              <a:t>, </a:t>
            </a:r>
            <a:r>
              <a:rPr lang="ru-RU" sz="3600" dirty="0" err="1"/>
              <a:t>выкручЕнный</a:t>
            </a:r>
            <a:r>
              <a:rPr lang="ru-RU" sz="3600" dirty="0"/>
              <a:t>, </a:t>
            </a:r>
            <a:r>
              <a:rPr lang="ru-RU" sz="3600" dirty="0" err="1"/>
              <a:t>получЕнный</a:t>
            </a:r>
            <a:r>
              <a:rPr lang="ru-RU" sz="3600" dirty="0"/>
              <a:t>, </a:t>
            </a:r>
            <a:r>
              <a:rPr lang="ru-RU" sz="3600" dirty="0" err="1"/>
              <a:t>обнаружЕнный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0824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9040233" cy="74734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СПРЯЖЕНИЕ ГЛАГОЛОВ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1608993"/>
            <a:ext cx="10034146" cy="418220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235256"/>
              </p:ext>
            </p:extLst>
          </p:nvPr>
        </p:nvGraphicFramePr>
        <p:xfrm>
          <a:off x="365760" y="1280161"/>
          <a:ext cx="11298803" cy="5909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8796">
                  <a:extLst>
                    <a:ext uri="{9D8B030D-6E8A-4147-A177-3AD203B41FA5}">
                      <a16:colId xmlns:a16="http://schemas.microsoft.com/office/drawing/2014/main" val="2921959301"/>
                    </a:ext>
                  </a:extLst>
                </a:gridCol>
                <a:gridCol w="5650007">
                  <a:extLst>
                    <a:ext uri="{9D8B030D-6E8A-4147-A177-3AD203B41FA5}">
                      <a16:colId xmlns:a16="http://schemas.microsoft.com/office/drawing/2014/main" val="426370666"/>
                    </a:ext>
                  </a:extLst>
                </a:gridCol>
              </a:tblGrid>
              <a:tr h="10807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I</a:t>
                      </a:r>
                      <a:r>
                        <a:rPr lang="ru-RU" sz="3200" dirty="0">
                          <a:effectLst/>
                        </a:rPr>
                        <a:t> </a:t>
                      </a:r>
                      <a:r>
                        <a:rPr lang="ru-RU" sz="3200" dirty="0" err="1">
                          <a:effectLst/>
                        </a:rPr>
                        <a:t>спр</a:t>
                      </a:r>
                      <a:r>
                        <a:rPr lang="ru-RU" sz="3200" dirty="0">
                          <a:effectLst/>
                        </a:rPr>
                        <a:t>.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II</a:t>
                      </a:r>
                      <a:r>
                        <a:rPr lang="ru-RU" sz="3200">
                          <a:effectLst/>
                        </a:rPr>
                        <a:t> спр.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4834075"/>
                  </a:ext>
                </a:extLst>
              </a:tr>
              <a:tr h="1633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 гл.-</a:t>
                      </a:r>
                      <a:r>
                        <a:rPr lang="ru-RU" sz="3200" dirty="0" err="1">
                          <a:effectLst/>
                        </a:rPr>
                        <a:t>искл</a:t>
                      </a:r>
                      <a:r>
                        <a:rPr lang="ru-RU" sz="3200" dirty="0">
                          <a:effectLst/>
                        </a:rPr>
                        <a:t>. на -ИТЬ: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брить, стелить, зыбиться, зиждиться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Все глаг. на –ИТЬ, кроме 4 </a:t>
                      </a:r>
                      <a:r>
                        <a:rPr lang="ru-RU" sz="3200" dirty="0" err="1">
                          <a:effectLst/>
                        </a:rPr>
                        <a:t>искл</a:t>
                      </a:r>
                      <a:r>
                        <a:rPr lang="ru-RU" sz="3200" dirty="0">
                          <a:effectLst/>
                        </a:rPr>
                        <a:t>. 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4107197"/>
                  </a:ext>
                </a:extLst>
              </a:tr>
              <a:tr h="10807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Все глаг. на –АТЬ, кроме 4 </a:t>
                      </a:r>
                      <a:r>
                        <a:rPr lang="ru-RU" sz="3200" dirty="0" err="1">
                          <a:effectLst/>
                        </a:rPr>
                        <a:t>искл</a:t>
                      </a:r>
                      <a:r>
                        <a:rPr lang="ru-RU" sz="3200" dirty="0">
                          <a:effectLst/>
                        </a:rPr>
                        <a:t>.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 гл.-</a:t>
                      </a:r>
                      <a:r>
                        <a:rPr lang="ru-RU" sz="3200" dirty="0" err="1">
                          <a:effectLst/>
                        </a:rPr>
                        <a:t>искл</a:t>
                      </a:r>
                      <a:r>
                        <a:rPr lang="ru-RU" sz="3200" dirty="0">
                          <a:effectLst/>
                        </a:rPr>
                        <a:t>. на -АТЬ: 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гнать, держать, слышать, дышать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4593103"/>
                  </a:ext>
                </a:extLst>
              </a:tr>
              <a:tr h="1633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Все глаг. на –ЕТЬ, кроме 7 искл.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7 гл.-</a:t>
                      </a:r>
                      <a:r>
                        <a:rPr lang="ru-RU" sz="3200" dirty="0" err="1">
                          <a:effectLst/>
                        </a:rPr>
                        <a:t>искл</a:t>
                      </a:r>
                      <a:r>
                        <a:rPr lang="ru-RU" sz="3200" dirty="0">
                          <a:effectLst/>
                        </a:rPr>
                        <a:t>. на -ЕТЬ: 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смотреть, видеть, ненавидеть, зависеть, обидеть, вертеть, терпеть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723999"/>
                  </a:ext>
                </a:extLst>
              </a:tr>
              <a:tr h="481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 остальные глаголы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2805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35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2"/>
            <a:ext cx="11667393" cy="155623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Вставьте пропущенные буквы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(действительные причастия прошедшего времени, деепричастия, инфинитив)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/>
          </a:p>
          <a:p>
            <a:endParaRPr lang="ru-RU" sz="3600" dirty="0" smtClean="0"/>
          </a:p>
          <a:p>
            <a:pPr algn="just"/>
            <a:r>
              <a:rPr lang="ru-RU" sz="3600" dirty="0" err="1" smtClean="0"/>
              <a:t>Раска</a:t>
            </a:r>
            <a:r>
              <a:rPr lang="ru-RU" sz="3600" dirty="0" smtClean="0"/>
              <a:t>…</a:t>
            </a:r>
            <a:r>
              <a:rPr lang="ru-RU" sz="3600" dirty="0" err="1" smtClean="0"/>
              <a:t>вшийся</a:t>
            </a:r>
            <a:r>
              <a:rPr lang="ru-RU" sz="3600" dirty="0"/>
              <a:t>, </a:t>
            </a:r>
            <a:r>
              <a:rPr lang="ru-RU" sz="3600" dirty="0" err="1"/>
              <a:t>слыш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заве…</a:t>
            </a:r>
            <a:r>
              <a:rPr lang="ru-RU" sz="3600" dirty="0" err="1"/>
              <a:t>вший</a:t>
            </a:r>
            <a:r>
              <a:rPr lang="ru-RU" sz="3600" dirty="0"/>
              <a:t>, разве…в, </a:t>
            </a:r>
            <a:r>
              <a:rPr lang="ru-RU" sz="3600" dirty="0" err="1"/>
              <a:t>отча</a:t>
            </a:r>
            <a:r>
              <a:rPr lang="ru-RU" sz="3600" dirty="0"/>
              <a:t>…</a:t>
            </a:r>
            <a:r>
              <a:rPr lang="ru-RU" sz="3600" dirty="0" err="1"/>
              <a:t>ться</a:t>
            </a:r>
            <a:r>
              <a:rPr lang="ru-RU" sz="3600" dirty="0"/>
              <a:t>, </a:t>
            </a:r>
            <a:r>
              <a:rPr lang="ru-RU" sz="3600" dirty="0" err="1"/>
              <a:t>предвид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выздоров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взлеле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прокашл</a:t>
            </a:r>
            <a:r>
              <a:rPr lang="ru-RU" sz="3600" dirty="0"/>
              <a:t>…</a:t>
            </a:r>
            <a:r>
              <a:rPr lang="ru-RU" sz="3600" dirty="0" err="1"/>
              <a:t>вшийся</a:t>
            </a:r>
            <a:r>
              <a:rPr lang="ru-RU" sz="3600" dirty="0"/>
              <a:t>, </a:t>
            </a:r>
            <a:r>
              <a:rPr lang="ru-RU" sz="3600" dirty="0" err="1"/>
              <a:t>расстро</a:t>
            </a:r>
            <a:r>
              <a:rPr lang="ru-RU" sz="3600" dirty="0"/>
              <a:t>…</a:t>
            </a:r>
            <a:r>
              <a:rPr lang="ru-RU" sz="3600" dirty="0" err="1"/>
              <a:t>вшись</a:t>
            </a:r>
            <a:r>
              <a:rPr lang="ru-RU" sz="3600" dirty="0"/>
              <a:t>, </a:t>
            </a:r>
            <a:r>
              <a:rPr lang="ru-RU" sz="3600" dirty="0" err="1"/>
              <a:t>замысл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тревож</a:t>
            </a:r>
            <a:r>
              <a:rPr lang="ru-RU" sz="3600" dirty="0"/>
              <a:t>…</a:t>
            </a:r>
            <a:r>
              <a:rPr lang="ru-RU" sz="3600" dirty="0" err="1"/>
              <a:t>вшийся</a:t>
            </a:r>
            <a:r>
              <a:rPr lang="ru-RU" sz="3600" dirty="0"/>
              <a:t>, </a:t>
            </a:r>
            <a:r>
              <a:rPr lang="ru-RU" sz="3600" dirty="0" err="1"/>
              <a:t>выслуш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накле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ове</a:t>
            </a:r>
            <a:r>
              <a:rPr lang="ru-RU" sz="3600" dirty="0"/>
              <a:t>…</a:t>
            </a:r>
            <a:r>
              <a:rPr lang="ru-RU" sz="3600" dirty="0" err="1"/>
              <a:t>нный</a:t>
            </a:r>
            <a:r>
              <a:rPr lang="ru-RU" sz="3600" dirty="0"/>
              <a:t>, </a:t>
            </a:r>
            <a:r>
              <a:rPr lang="ru-RU" sz="3600" dirty="0" err="1"/>
              <a:t>пове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 </a:t>
            </a:r>
            <a:r>
              <a:rPr lang="ru-RU" sz="3600" dirty="0" err="1"/>
              <a:t>вылин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, </a:t>
            </a:r>
            <a:r>
              <a:rPr lang="ru-RU" sz="3600" dirty="0" err="1"/>
              <a:t>настро</a:t>
            </a:r>
            <a:r>
              <a:rPr lang="ru-RU" sz="3600" dirty="0"/>
              <a:t>…в, </a:t>
            </a:r>
            <a:r>
              <a:rPr lang="ru-RU" sz="3600" dirty="0" err="1"/>
              <a:t>пополн</a:t>
            </a:r>
            <a:r>
              <a:rPr lang="ru-RU" sz="3600" dirty="0"/>
              <a:t>…</a:t>
            </a:r>
            <a:r>
              <a:rPr lang="ru-RU" sz="3600" dirty="0" err="1"/>
              <a:t>вший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34142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272562"/>
            <a:ext cx="11667393" cy="155623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Проверьте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(действительные причастия прошедшего времени, деепричастия, инфинитив)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13244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/>
          </a:p>
          <a:p>
            <a:endParaRPr lang="ru-RU" sz="3600" dirty="0" smtClean="0"/>
          </a:p>
          <a:p>
            <a:pPr algn="just"/>
            <a:r>
              <a:rPr lang="ru-RU" sz="3600" dirty="0" err="1"/>
              <a:t>РаскаЯвшийся</a:t>
            </a:r>
            <a:r>
              <a:rPr lang="ru-RU" sz="3600" dirty="0"/>
              <a:t>, </a:t>
            </a:r>
            <a:r>
              <a:rPr lang="ru-RU" sz="3600" dirty="0" err="1"/>
              <a:t>слышАвший</a:t>
            </a:r>
            <a:r>
              <a:rPr lang="ru-RU" sz="3600" dirty="0"/>
              <a:t>, </a:t>
            </a:r>
            <a:r>
              <a:rPr lang="ru-RU" sz="3600" dirty="0" err="1"/>
              <a:t>завеЯвший</a:t>
            </a:r>
            <a:r>
              <a:rPr lang="ru-RU" sz="3600" dirty="0"/>
              <a:t>, </a:t>
            </a:r>
            <a:r>
              <a:rPr lang="ru-RU" sz="3600" dirty="0" err="1"/>
              <a:t>развеЯв</a:t>
            </a:r>
            <a:r>
              <a:rPr lang="ru-RU" sz="3600" dirty="0"/>
              <a:t>, </a:t>
            </a:r>
            <a:r>
              <a:rPr lang="ru-RU" sz="3600" dirty="0" err="1"/>
              <a:t>отчаЯться</a:t>
            </a:r>
            <a:r>
              <a:rPr lang="ru-RU" sz="3600" dirty="0"/>
              <a:t>, </a:t>
            </a:r>
            <a:r>
              <a:rPr lang="ru-RU" sz="3600" dirty="0" err="1"/>
              <a:t>предвидЕвший</a:t>
            </a:r>
            <a:r>
              <a:rPr lang="ru-RU" sz="3600" dirty="0"/>
              <a:t>, </a:t>
            </a:r>
            <a:r>
              <a:rPr lang="ru-RU" sz="3600" dirty="0" err="1"/>
              <a:t>выздоровЕвший</a:t>
            </a:r>
            <a:r>
              <a:rPr lang="ru-RU" sz="3600" dirty="0"/>
              <a:t>, </a:t>
            </a:r>
            <a:r>
              <a:rPr lang="ru-RU" sz="3600" dirty="0" err="1"/>
              <a:t>взлелеЯвший</a:t>
            </a:r>
            <a:r>
              <a:rPr lang="ru-RU" sz="3600" dirty="0"/>
              <a:t>, </a:t>
            </a:r>
            <a:r>
              <a:rPr lang="ru-RU" sz="3600" dirty="0" err="1"/>
              <a:t>прокашлЯвшийся</a:t>
            </a:r>
            <a:r>
              <a:rPr lang="ru-RU" sz="3600" dirty="0"/>
              <a:t>, </a:t>
            </a:r>
            <a:r>
              <a:rPr lang="ru-RU" sz="3600" dirty="0" err="1"/>
              <a:t>расстроИвшись</a:t>
            </a:r>
            <a:r>
              <a:rPr lang="ru-RU" sz="3600" dirty="0"/>
              <a:t>, </a:t>
            </a:r>
            <a:r>
              <a:rPr lang="ru-RU" sz="3600" dirty="0" err="1"/>
              <a:t>замыслИвший</a:t>
            </a:r>
            <a:r>
              <a:rPr lang="ru-RU" sz="3600" dirty="0"/>
              <a:t>, </a:t>
            </a:r>
            <a:r>
              <a:rPr lang="ru-RU" sz="3600" dirty="0" err="1"/>
              <a:t>тревожИвшийся</a:t>
            </a:r>
            <a:r>
              <a:rPr lang="ru-RU" sz="3600" dirty="0"/>
              <a:t>, </a:t>
            </a:r>
            <a:r>
              <a:rPr lang="ru-RU" sz="3600" dirty="0" err="1"/>
              <a:t>выслушАвший</a:t>
            </a:r>
            <a:r>
              <a:rPr lang="ru-RU" sz="3600" dirty="0"/>
              <a:t>, </a:t>
            </a:r>
            <a:r>
              <a:rPr lang="ru-RU" sz="3600" dirty="0" err="1"/>
              <a:t>наклеИвший</a:t>
            </a:r>
            <a:r>
              <a:rPr lang="ru-RU" sz="3600" dirty="0"/>
              <a:t>, </a:t>
            </a:r>
            <a:r>
              <a:rPr lang="ru-RU" sz="3600" dirty="0" err="1"/>
              <a:t>овеЯнный</a:t>
            </a:r>
            <a:r>
              <a:rPr lang="ru-RU" sz="3600" dirty="0"/>
              <a:t>, </a:t>
            </a:r>
            <a:r>
              <a:rPr lang="ru-RU" sz="3600" dirty="0" err="1"/>
              <a:t>повеЯвший</a:t>
            </a:r>
            <a:r>
              <a:rPr lang="ru-RU" sz="3600" dirty="0"/>
              <a:t>,  </a:t>
            </a:r>
            <a:r>
              <a:rPr lang="ru-RU" sz="3600" dirty="0" err="1"/>
              <a:t>вылинЯвший</a:t>
            </a:r>
            <a:r>
              <a:rPr lang="ru-RU" sz="3600" dirty="0"/>
              <a:t>, </a:t>
            </a:r>
            <a:r>
              <a:rPr lang="ru-RU" sz="3600" dirty="0" err="1"/>
              <a:t>настроИв</a:t>
            </a:r>
            <a:r>
              <a:rPr lang="ru-RU" sz="3600" dirty="0"/>
              <a:t>, </a:t>
            </a:r>
            <a:r>
              <a:rPr lang="ru-RU" sz="3600" dirty="0" err="1"/>
              <a:t>пополнИвший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03301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140678"/>
            <a:ext cx="11667393" cy="10550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Вставьте пропущенные буквы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(страдательные причастия настоящего времени)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086729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err="1" smtClean="0"/>
              <a:t>Слыш</a:t>
            </a:r>
            <a:r>
              <a:rPr lang="ru-RU" sz="3600" dirty="0" smtClean="0"/>
              <a:t>…</a:t>
            </a:r>
            <a:r>
              <a:rPr lang="ru-RU" sz="3600" dirty="0" err="1" smtClean="0"/>
              <a:t>мый</a:t>
            </a:r>
            <a:r>
              <a:rPr lang="ru-RU" sz="3600" dirty="0"/>
              <a:t>, </a:t>
            </a:r>
            <a:r>
              <a:rPr lang="ru-RU" sz="3600" dirty="0" err="1"/>
              <a:t>реша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невид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чита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движ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почита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поднима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ран…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завива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замета…мая, </a:t>
            </a:r>
            <a:r>
              <a:rPr lang="ru-RU" sz="3600" dirty="0" err="1"/>
              <a:t>ремонтиру</a:t>
            </a:r>
            <a:r>
              <a:rPr lang="ru-RU" sz="3600" dirty="0"/>
              <a:t>…мая, </a:t>
            </a:r>
            <a:r>
              <a:rPr lang="ru-RU" sz="3600" dirty="0" err="1"/>
              <a:t>подстёгива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посыла…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оклеива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незыбл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завис…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преобразу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обижа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колебл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обожа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муч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угнета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 </a:t>
            </a:r>
            <a:r>
              <a:rPr lang="ru-RU" sz="3600" dirty="0" err="1"/>
              <a:t>использу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необита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вычита</a:t>
            </a:r>
            <a:r>
              <a:rPr lang="ru-RU" sz="3600" dirty="0"/>
              <a:t>…</a:t>
            </a:r>
            <a:r>
              <a:rPr lang="ru-RU" sz="3600" dirty="0" err="1"/>
              <a:t>мые</a:t>
            </a:r>
            <a:r>
              <a:rPr lang="ru-RU" sz="3600" dirty="0"/>
              <a:t>, </a:t>
            </a:r>
            <a:r>
              <a:rPr lang="ru-RU" sz="3600" dirty="0" err="1"/>
              <a:t>непромока</a:t>
            </a:r>
            <a:r>
              <a:rPr lang="ru-RU" sz="3600" dirty="0"/>
              <a:t>…</a:t>
            </a:r>
            <a:r>
              <a:rPr lang="ru-RU" sz="3600" dirty="0" err="1"/>
              <a:t>мые</a:t>
            </a:r>
            <a:r>
              <a:rPr lang="ru-RU" sz="3600" dirty="0"/>
              <a:t>, </a:t>
            </a:r>
            <a:r>
              <a:rPr lang="ru-RU" sz="3600" dirty="0" err="1"/>
              <a:t>мысл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наруша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предполага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, </a:t>
            </a:r>
            <a:r>
              <a:rPr lang="ru-RU" sz="3600" dirty="0" err="1"/>
              <a:t>движ</a:t>
            </a:r>
            <a:r>
              <a:rPr lang="ru-RU" sz="3600" dirty="0"/>
              <a:t>…</a:t>
            </a:r>
            <a:r>
              <a:rPr lang="ru-RU" sz="3600" dirty="0" err="1"/>
              <a:t>мый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0447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392" y="140678"/>
            <a:ext cx="11667393" cy="10550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Проверьте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(страдательные причастия настоящего времени)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261" y="964848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615" y="1195754"/>
            <a:ext cx="1086729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err="1"/>
              <a:t>СлышИмый</a:t>
            </a:r>
            <a:r>
              <a:rPr lang="ru-RU" sz="3600" dirty="0"/>
              <a:t>, </a:t>
            </a:r>
            <a:r>
              <a:rPr lang="ru-RU" sz="3600" dirty="0" err="1"/>
              <a:t>решаЕмый</a:t>
            </a:r>
            <a:r>
              <a:rPr lang="ru-RU" sz="3600" dirty="0"/>
              <a:t>, </a:t>
            </a:r>
            <a:r>
              <a:rPr lang="ru-RU" sz="3600" dirty="0" err="1"/>
              <a:t>невидИмый</a:t>
            </a:r>
            <a:r>
              <a:rPr lang="ru-RU" sz="3600" dirty="0"/>
              <a:t>, </a:t>
            </a:r>
            <a:r>
              <a:rPr lang="ru-RU" sz="3600" dirty="0" err="1"/>
              <a:t>читаЕмый</a:t>
            </a:r>
            <a:r>
              <a:rPr lang="ru-RU" sz="3600" dirty="0"/>
              <a:t>, </a:t>
            </a:r>
            <a:r>
              <a:rPr lang="ru-RU" sz="3600" dirty="0" err="1"/>
              <a:t>движИмый</a:t>
            </a:r>
            <a:r>
              <a:rPr lang="ru-RU" sz="3600" dirty="0"/>
              <a:t>, </a:t>
            </a:r>
            <a:r>
              <a:rPr lang="ru-RU" sz="3600" dirty="0" err="1"/>
              <a:t>почитаЕмый</a:t>
            </a:r>
            <a:r>
              <a:rPr lang="ru-RU" sz="3600" dirty="0"/>
              <a:t>, </a:t>
            </a:r>
            <a:r>
              <a:rPr lang="ru-RU" sz="3600" dirty="0" err="1"/>
              <a:t>поднимаЕмый</a:t>
            </a:r>
            <a:r>
              <a:rPr lang="ru-RU" sz="3600" dirty="0"/>
              <a:t>, </a:t>
            </a:r>
            <a:r>
              <a:rPr lang="ru-RU" sz="3600" dirty="0" err="1"/>
              <a:t>ранИмый</a:t>
            </a:r>
            <a:r>
              <a:rPr lang="ru-RU" sz="3600" dirty="0"/>
              <a:t>, </a:t>
            </a:r>
            <a:r>
              <a:rPr lang="ru-RU" sz="3600" dirty="0" err="1"/>
              <a:t>завиваЕмый</a:t>
            </a:r>
            <a:r>
              <a:rPr lang="ru-RU" sz="3600" dirty="0"/>
              <a:t>, </a:t>
            </a:r>
            <a:r>
              <a:rPr lang="ru-RU" sz="3600" dirty="0" err="1"/>
              <a:t>заметаЕмая</a:t>
            </a:r>
            <a:r>
              <a:rPr lang="ru-RU" sz="3600" dirty="0"/>
              <a:t>, </a:t>
            </a:r>
            <a:r>
              <a:rPr lang="ru-RU" sz="3600" dirty="0" err="1"/>
              <a:t>ремонтируЕмая</a:t>
            </a:r>
            <a:r>
              <a:rPr lang="ru-RU" sz="3600" dirty="0"/>
              <a:t>, </a:t>
            </a:r>
            <a:r>
              <a:rPr lang="ru-RU" sz="3600" dirty="0" err="1"/>
              <a:t>подстёгиваЕмый</a:t>
            </a:r>
            <a:r>
              <a:rPr lang="ru-RU" sz="3600" dirty="0"/>
              <a:t>, </a:t>
            </a:r>
            <a:r>
              <a:rPr lang="ru-RU" sz="3600" dirty="0" err="1"/>
              <a:t>посылаЕмый</a:t>
            </a:r>
            <a:r>
              <a:rPr lang="ru-RU" sz="3600" dirty="0"/>
              <a:t>, </a:t>
            </a:r>
            <a:r>
              <a:rPr lang="ru-RU" sz="3600" dirty="0" err="1"/>
              <a:t>оклеиваЕмый</a:t>
            </a:r>
            <a:r>
              <a:rPr lang="ru-RU" sz="3600" dirty="0"/>
              <a:t>, </a:t>
            </a:r>
            <a:r>
              <a:rPr lang="ru-RU" sz="3600" dirty="0" err="1"/>
              <a:t>незыблЕмый</a:t>
            </a:r>
            <a:r>
              <a:rPr lang="ru-RU" sz="3600" dirty="0"/>
              <a:t>, </a:t>
            </a:r>
            <a:r>
              <a:rPr lang="ru-RU" sz="3600" dirty="0" err="1"/>
              <a:t>зависИмый</a:t>
            </a:r>
            <a:r>
              <a:rPr lang="ru-RU" sz="3600" dirty="0"/>
              <a:t>, </a:t>
            </a:r>
            <a:r>
              <a:rPr lang="ru-RU" sz="3600" dirty="0" err="1"/>
              <a:t>преобразуЕмый</a:t>
            </a:r>
            <a:r>
              <a:rPr lang="ru-RU" sz="3600" dirty="0"/>
              <a:t>, </a:t>
            </a:r>
            <a:r>
              <a:rPr lang="ru-RU" sz="3600" dirty="0" err="1"/>
              <a:t>обижаЕмый</a:t>
            </a:r>
            <a:r>
              <a:rPr lang="ru-RU" sz="3600" dirty="0"/>
              <a:t>, </a:t>
            </a:r>
            <a:r>
              <a:rPr lang="ru-RU" sz="3600" dirty="0" err="1"/>
              <a:t>колеблЕмый</a:t>
            </a:r>
            <a:r>
              <a:rPr lang="ru-RU" sz="3600" dirty="0"/>
              <a:t>, </a:t>
            </a:r>
            <a:r>
              <a:rPr lang="ru-RU" sz="3600" dirty="0" err="1"/>
              <a:t>обожаЕмый</a:t>
            </a:r>
            <a:r>
              <a:rPr lang="ru-RU" sz="3600" dirty="0"/>
              <a:t>, </a:t>
            </a:r>
            <a:r>
              <a:rPr lang="ru-RU" sz="3600" dirty="0" err="1"/>
              <a:t>мучИмый</a:t>
            </a:r>
            <a:r>
              <a:rPr lang="ru-RU" sz="3600" dirty="0"/>
              <a:t>, </a:t>
            </a:r>
            <a:r>
              <a:rPr lang="ru-RU" sz="3600" dirty="0" err="1"/>
              <a:t>угнетаЕмый</a:t>
            </a:r>
            <a:r>
              <a:rPr lang="ru-RU" sz="3600" dirty="0"/>
              <a:t> </a:t>
            </a:r>
            <a:r>
              <a:rPr lang="ru-RU" sz="3600" dirty="0" err="1"/>
              <a:t>используЕмый</a:t>
            </a:r>
            <a:r>
              <a:rPr lang="ru-RU" sz="3600" dirty="0"/>
              <a:t>, </a:t>
            </a:r>
            <a:r>
              <a:rPr lang="ru-RU" sz="3600" dirty="0" err="1"/>
              <a:t>необитаЕмый</a:t>
            </a:r>
            <a:r>
              <a:rPr lang="ru-RU" sz="3600" dirty="0"/>
              <a:t>, </a:t>
            </a:r>
            <a:r>
              <a:rPr lang="ru-RU" sz="3600" dirty="0" err="1"/>
              <a:t>вычитаЕмые</a:t>
            </a:r>
            <a:r>
              <a:rPr lang="ru-RU" sz="3600" dirty="0"/>
              <a:t>, </a:t>
            </a:r>
            <a:r>
              <a:rPr lang="ru-RU" sz="3600" dirty="0" err="1"/>
              <a:t>непромокаЕмые</a:t>
            </a:r>
            <a:r>
              <a:rPr lang="ru-RU" sz="3600" dirty="0"/>
              <a:t>, </a:t>
            </a:r>
            <a:r>
              <a:rPr lang="ru-RU" sz="3600" dirty="0" err="1"/>
              <a:t>мыслИмый</a:t>
            </a:r>
            <a:r>
              <a:rPr lang="ru-RU" sz="3600" dirty="0"/>
              <a:t>, </a:t>
            </a:r>
            <a:r>
              <a:rPr lang="ru-RU" sz="3600" dirty="0" err="1"/>
              <a:t>нарушаЕмый</a:t>
            </a:r>
            <a:r>
              <a:rPr lang="ru-RU" sz="3600" dirty="0"/>
              <a:t>, </a:t>
            </a:r>
            <a:r>
              <a:rPr lang="ru-RU" sz="3600" dirty="0" err="1"/>
              <a:t>предполагаЕмый</a:t>
            </a:r>
            <a:r>
              <a:rPr lang="ru-RU" sz="3600" dirty="0"/>
              <a:t>, </a:t>
            </a:r>
            <a:r>
              <a:rPr lang="ru-RU" sz="3600" dirty="0" err="1"/>
              <a:t>движИмый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858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Изменение глаголов </a:t>
            </a:r>
            <a:r>
              <a:rPr lang="en-US" sz="3600" b="1" dirty="0"/>
              <a:t>I</a:t>
            </a:r>
            <a:r>
              <a:rPr lang="ru-RU" sz="3600" b="1" dirty="0"/>
              <a:t> </a:t>
            </a:r>
            <a:r>
              <a:rPr lang="ru-RU" sz="3600" b="1" dirty="0" err="1"/>
              <a:t>спр</a:t>
            </a:r>
            <a:r>
              <a:rPr lang="ru-RU" sz="3600" b="1" dirty="0"/>
              <a:t>. по лицам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sz="32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26083"/>
              </p:ext>
            </p:extLst>
          </p:nvPr>
        </p:nvGraphicFramePr>
        <p:xfrm>
          <a:off x="922351" y="1002323"/>
          <a:ext cx="10734261" cy="5560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9951">
                  <a:extLst>
                    <a:ext uri="{9D8B030D-6E8A-4147-A177-3AD203B41FA5}">
                      <a16:colId xmlns:a16="http://schemas.microsoft.com/office/drawing/2014/main" val="2606951051"/>
                    </a:ext>
                  </a:extLst>
                </a:gridCol>
                <a:gridCol w="3906605">
                  <a:extLst>
                    <a:ext uri="{9D8B030D-6E8A-4147-A177-3AD203B41FA5}">
                      <a16:colId xmlns:a16="http://schemas.microsoft.com/office/drawing/2014/main" val="2826806952"/>
                    </a:ext>
                  </a:extLst>
                </a:gridCol>
                <a:gridCol w="1140623">
                  <a:extLst>
                    <a:ext uri="{9D8B030D-6E8A-4147-A177-3AD203B41FA5}">
                      <a16:colId xmlns:a16="http://schemas.microsoft.com/office/drawing/2014/main" val="2695323995"/>
                    </a:ext>
                  </a:extLst>
                </a:gridCol>
                <a:gridCol w="4227082">
                  <a:extLst>
                    <a:ext uri="{9D8B030D-6E8A-4147-A177-3AD203B41FA5}">
                      <a16:colId xmlns:a16="http://schemas.microsoft.com/office/drawing/2014/main" val="3440578086"/>
                    </a:ext>
                  </a:extLst>
                </a:gridCol>
              </a:tblGrid>
              <a:tr h="84855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I</a:t>
                      </a:r>
                      <a:r>
                        <a:rPr lang="ru-RU" sz="3200" dirty="0">
                          <a:effectLst/>
                        </a:rPr>
                        <a:t> </a:t>
                      </a:r>
                      <a:r>
                        <a:rPr lang="ru-RU" sz="3200" dirty="0" err="1">
                          <a:effectLst/>
                        </a:rPr>
                        <a:t>спр</a:t>
                      </a:r>
                      <a:r>
                        <a:rPr lang="ru-RU" sz="3200" dirty="0">
                          <a:effectLst/>
                        </a:rPr>
                        <a:t>. </a:t>
                      </a:r>
                      <a:r>
                        <a:rPr lang="ru-RU" sz="3200" dirty="0" err="1">
                          <a:effectLst/>
                        </a:rPr>
                        <a:t>Ед.ч</a:t>
                      </a:r>
                      <a:r>
                        <a:rPr lang="ru-RU" sz="3200" dirty="0">
                          <a:effectLst/>
                        </a:rPr>
                        <a:t>. – написать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I</a:t>
                      </a:r>
                      <a:r>
                        <a:rPr lang="ru-RU" sz="3200">
                          <a:effectLst/>
                        </a:rPr>
                        <a:t> спр. Мн.ч.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491901"/>
                  </a:ext>
                </a:extLst>
              </a:tr>
              <a:tr h="8485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 (я)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напишУ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 (мы)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напишЕМ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3200828"/>
                  </a:ext>
                </a:extLst>
              </a:tr>
              <a:tr h="8485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 (ты)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напишЕШЬ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 (вы)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напишЕТЕ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4374458"/>
                  </a:ext>
                </a:extLst>
              </a:tr>
              <a:tr h="26242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 (он, она, оно)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напишЕТ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 (они)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напишУТ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506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17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Изменение глаголов </a:t>
            </a:r>
            <a:r>
              <a:rPr lang="en-US" sz="4400" b="1" dirty="0" smtClean="0"/>
              <a:t>II</a:t>
            </a:r>
            <a:r>
              <a:rPr lang="ru-RU" sz="4400" b="1" dirty="0" smtClean="0"/>
              <a:t> </a:t>
            </a:r>
            <a:r>
              <a:rPr lang="ru-RU" sz="4400" b="1" dirty="0" err="1"/>
              <a:t>спр</a:t>
            </a:r>
            <a:r>
              <a:rPr lang="ru-RU" sz="4400" b="1" dirty="0"/>
              <a:t>. по лицам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88892"/>
              </p:ext>
            </p:extLst>
          </p:nvPr>
        </p:nvGraphicFramePr>
        <p:xfrm>
          <a:off x="756138" y="1099037"/>
          <a:ext cx="11131061" cy="5570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3920">
                  <a:extLst>
                    <a:ext uri="{9D8B030D-6E8A-4147-A177-3AD203B41FA5}">
                      <a16:colId xmlns:a16="http://schemas.microsoft.com/office/drawing/2014/main" val="2451713852"/>
                    </a:ext>
                  </a:extLst>
                </a:gridCol>
                <a:gridCol w="4051015">
                  <a:extLst>
                    <a:ext uri="{9D8B030D-6E8A-4147-A177-3AD203B41FA5}">
                      <a16:colId xmlns:a16="http://schemas.microsoft.com/office/drawing/2014/main" val="1176470420"/>
                    </a:ext>
                  </a:extLst>
                </a:gridCol>
                <a:gridCol w="1182786">
                  <a:extLst>
                    <a:ext uri="{9D8B030D-6E8A-4147-A177-3AD203B41FA5}">
                      <a16:colId xmlns:a16="http://schemas.microsoft.com/office/drawing/2014/main" val="642804583"/>
                    </a:ext>
                  </a:extLst>
                </a:gridCol>
                <a:gridCol w="4383340">
                  <a:extLst>
                    <a:ext uri="{9D8B030D-6E8A-4147-A177-3AD203B41FA5}">
                      <a16:colId xmlns:a16="http://schemas.microsoft.com/office/drawing/2014/main" val="3965063870"/>
                    </a:ext>
                  </a:extLst>
                </a:gridCol>
              </a:tblGrid>
              <a:tr h="8889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II</a:t>
                      </a:r>
                      <a:r>
                        <a:rPr lang="ru-RU" sz="3200" dirty="0">
                          <a:effectLst/>
                        </a:rPr>
                        <a:t> </a:t>
                      </a:r>
                      <a:r>
                        <a:rPr lang="ru-RU" sz="3200" dirty="0" err="1">
                          <a:effectLst/>
                        </a:rPr>
                        <a:t>спр</a:t>
                      </a:r>
                      <a:r>
                        <a:rPr lang="ru-RU" sz="3200" dirty="0">
                          <a:effectLst/>
                        </a:rPr>
                        <a:t>. </a:t>
                      </a:r>
                      <a:r>
                        <a:rPr lang="ru-RU" sz="3200" dirty="0" err="1">
                          <a:effectLst/>
                        </a:rPr>
                        <a:t>Ед.ч</a:t>
                      </a:r>
                      <a:r>
                        <a:rPr lang="ru-RU" sz="3200" dirty="0">
                          <a:effectLst/>
                        </a:rPr>
                        <a:t>. – написать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II</a:t>
                      </a:r>
                      <a:r>
                        <a:rPr lang="ru-RU" sz="3200">
                          <a:effectLst/>
                        </a:rPr>
                        <a:t> спр. Мн.ч.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8076"/>
                  </a:ext>
                </a:extLst>
              </a:tr>
              <a:tr h="8889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(я)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выношУ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 (мы)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выносИМ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4412450"/>
                  </a:ext>
                </a:extLst>
              </a:tr>
              <a:tr h="8889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(ты)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выносИШЬ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 (вы)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выносИТЕ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6972653"/>
                  </a:ext>
                </a:extLst>
              </a:tr>
              <a:tr h="27491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(он, она, оно)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выносИТ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 (они)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выносЯТ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1713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904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3л. </a:t>
            </a:r>
            <a:r>
              <a:rPr lang="ru-RU" sz="4400" b="1" dirty="0" err="1"/>
              <a:t>мн.ч</a:t>
            </a:r>
            <a:r>
              <a:rPr lang="ru-RU" sz="4400" b="1" dirty="0"/>
              <a:t>. (окончания)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66343"/>
              </p:ext>
            </p:extLst>
          </p:nvPr>
        </p:nvGraphicFramePr>
        <p:xfrm>
          <a:off x="1046285" y="1204547"/>
          <a:ext cx="10515600" cy="49676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237">
                  <a:extLst>
                    <a:ext uri="{9D8B030D-6E8A-4147-A177-3AD203B41FA5}">
                      <a16:colId xmlns:a16="http://schemas.microsoft.com/office/drawing/2014/main" val="1596418409"/>
                    </a:ext>
                  </a:extLst>
                </a:gridCol>
                <a:gridCol w="5258363">
                  <a:extLst>
                    <a:ext uri="{9D8B030D-6E8A-4147-A177-3AD203B41FA5}">
                      <a16:colId xmlns:a16="http://schemas.microsoft.com/office/drawing/2014/main" val="2085692510"/>
                    </a:ext>
                  </a:extLst>
                </a:gridCol>
              </a:tblGrid>
              <a:tr h="1655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I</a:t>
                      </a:r>
                      <a:r>
                        <a:rPr lang="ru-RU" sz="4800" dirty="0">
                          <a:effectLst/>
                        </a:rPr>
                        <a:t> </a:t>
                      </a:r>
                      <a:r>
                        <a:rPr lang="ru-RU" sz="4800" dirty="0" err="1">
                          <a:effectLst/>
                        </a:rPr>
                        <a:t>спр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II</a:t>
                      </a:r>
                      <a:r>
                        <a:rPr lang="ru-RU" sz="4800">
                          <a:effectLst/>
                        </a:rPr>
                        <a:t> спр.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264951"/>
                  </a:ext>
                </a:extLst>
              </a:tr>
              <a:tr h="1655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-УТ / -ЮТ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-АТ / -ЯТ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5862068"/>
                  </a:ext>
                </a:extLst>
              </a:tr>
              <a:tr h="1655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err="1">
                          <a:effectLst/>
                        </a:rPr>
                        <a:t>таЮТ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err="1">
                          <a:effectLst/>
                        </a:rPr>
                        <a:t>лечАТ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1504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783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10561151" cy="128367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Действительные причастия настоящего времени (суффиксы)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61040"/>
              </p:ext>
            </p:extLst>
          </p:nvPr>
        </p:nvGraphicFramePr>
        <p:xfrm>
          <a:off x="1072662" y="1556237"/>
          <a:ext cx="10656276" cy="4615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7568">
                  <a:extLst>
                    <a:ext uri="{9D8B030D-6E8A-4147-A177-3AD203B41FA5}">
                      <a16:colId xmlns:a16="http://schemas.microsoft.com/office/drawing/2014/main" val="3603495991"/>
                    </a:ext>
                  </a:extLst>
                </a:gridCol>
                <a:gridCol w="5328708">
                  <a:extLst>
                    <a:ext uri="{9D8B030D-6E8A-4147-A177-3AD203B41FA5}">
                      <a16:colId xmlns:a16="http://schemas.microsoft.com/office/drawing/2014/main" val="4276179945"/>
                    </a:ext>
                  </a:extLst>
                </a:gridCol>
              </a:tblGrid>
              <a:tr h="15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I</a:t>
                      </a:r>
                      <a:r>
                        <a:rPr lang="ru-RU" sz="4800" dirty="0">
                          <a:effectLst/>
                        </a:rPr>
                        <a:t> </a:t>
                      </a:r>
                      <a:r>
                        <a:rPr lang="ru-RU" sz="4800" dirty="0" err="1">
                          <a:effectLst/>
                        </a:rPr>
                        <a:t>спр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II</a:t>
                      </a:r>
                      <a:r>
                        <a:rPr lang="ru-RU" sz="4800" dirty="0">
                          <a:effectLst/>
                        </a:rPr>
                        <a:t> </a:t>
                      </a:r>
                      <a:r>
                        <a:rPr lang="ru-RU" sz="4800" dirty="0" err="1">
                          <a:effectLst/>
                        </a:rPr>
                        <a:t>спр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3685459"/>
                  </a:ext>
                </a:extLst>
              </a:tr>
              <a:tr h="15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-УЩ / -ЮЩ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-АЩ / -ЯЩ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1964260"/>
                  </a:ext>
                </a:extLst>
              </a:tr>
              <a:tr h="153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таЮЩий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err="1">
                          <a:effectLst/>
                        </a:rPr>
                        <a:t>лечАЩий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6874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23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11035935" cy="1222129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Страдательные причастия настоящего времени (суффиксы)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19529"/>
              </p:ext>
            </p:extLst>
          </p:nvPr>
        </p:nvGraphicFramePr>
        <p:xfrm>
          <a:off x="1011115" y="1591408"/>
          <a:ext cx="10489223" cy="44049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44050">
                  <a:extLst>
                    <a:ext uri="{9D8B030D-6E8A-4147-A177-3AD203B41FA5}">
                      <a16:colId xmlns:a16="http://schemas.microsoft.com/office/drawing/2014/main" val="1533862005"/>
                    </a:ext>
                  </a:extLst>
                </a:gridCol>
                <a:gridCol w="5245173">
                  <a:extLst>
                    <a:ext uri="{9D8B030D-6E8A-4147-A177-3AD203B41FA5}">
                      <a16:colId xmlns:a16="http://schemas.microsoft.com/office/drawing/2014/main" val="2030650468"/>
                    </a:ext>
                  </a:extLst>
                </a:gridCol>
              </a:tblGrid>
              <a:tr h="1101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I</a:t>
                      </a:r>
                      <a:r>
                        <a:rPr lang="ru-RU" sz="4800" dirty="0">
                          <a:effectLst/>
                        </a:rPr>
                        <a:t> </a:t>
                      </a:r>
                      <a:r>
                        <a:rPr lang="ru-RU" sz="4800" dirty="0" err="1">
                          <a:effectLst/>
                        </a:rPr>
                        <a:t>спр</a:t>
                      </a:r>
                      <a:r>
                        <a:rPr lang="ru-RU" sz="4800" dirty="0">
                          <a:effectLst/>
                        </a:rPr>
                        <a:t>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II</a:t>
                      </a:r>
                      <a:r>
                        <a:rPr lang="ru-RU" sz="4800">
                          <a:effectLst/>
                        </a:rPr>
                        <a:t> спр.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9466775"/>
                  </a:ext>
                </a:extLst>
              </a:tr>
              <a:tr h="1101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-ЕМ / -ОМ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-ИМ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6254064"/>
                  </a:ext>
                </a:extLst>
              </a:tr>
              <a:tr h="22024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ведОМый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узнаваЕМый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err="1">
                          <a:effectLst/>
                        </a:rPr>
                        <a:t>значИМый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3223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603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272563"/>
            <a:ext cx="9690711" cy="82647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9615" y="1002324"/>
            <a:ext cx="10805747" cy="516987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614" y="0"/>
            <a:ext cx="11324493" cy="643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45963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356</TotalTime>
  <Words>1241</Words>
  <Application>Microsoft Office PowerPoint</Application>
  <PresentationFormat>Широкоэкранный</PresentationFormat>
  <Paragraphs>148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Calibri</vt:lpstr>
      <vt:lpstr>Calibri Light</vt:lpstr>
      <vt:lpstr>Times New Roman</vt:lpstr>
      <vt:lpstr>Ретро</vt:lpstr>
      <vt:lpstr>Мастер-класс по теме  «Спряжение глаголов.  Личные окончания глаголов. Действительные и страдательные причастия настоящего времени»  (в рамках подготовки к ОГЭ (5 задание) и ЕГЭ (12 задание) по русскому языку)</vt:lpstr>
      <vt:lpstr>ЦЕЛЬ</vt:lpstr>
      <vt:lpstr>СПРЯЖЕНИЕ ГЛАГОЛОВ</vt:lpstr>
      <vt:lpstr>Изменение глаголов I спр. по лицам</vt:lpstr>
      <vt:lpstr>Изменение глаголов II спр. по лицам</vt:lpstr>
      <vt:lpstr>3л. мн.ч. (окончания)</vt:lpstr>
      <vt:lpstr>Действительные причастия настоящего времени (суффиксы)</vt:lpstr>
      <vt:lpstr>Страдательные причастия настоящего времени (суффиксы)</vt:lpstr>
      <vt:lpstr> </vt:lpstr>
      <vt:lpstr>Повелительное наклонение глаголов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Вставьте пропущенные буквы  (форма гл. 2л., ед.ч.)</vt:lpstr>
      <vt:lpstr>Вставьте пропущенные буквы  (форма гл. 3л., ед.ч.)</vt:lpstr>
      <vt:lpstr>Вставьте пропущенные буквы  (форма гл. 3л., ед.ч.)</vt:lpstr>
      <vt:lpstr>Проверьте (форма гл. 3л., ед.ч.)</vt:lpstr>
      <vt:lpstr>Вставьте пропущенные буквы  (форма гл. 3л., мн.ч.)</vt:lpstr>
      <vt:lpstr>Проверьте (форма гл. 3л., мн.ч.)</vt:lpstr>
      <vt:lpstr>Вставьте пропущенные буквы  (действительные причастия настоящего времени)</vt:lpstr>
      <vt:lpstr>Проверьте  (действительные причастия настоящего времени)</vt:lpstr>
      <vt:lpstr>Вставьте пропущенные буквы  (страдательные причастия прошедшего времени)</vt:lpstr>
      <vt:lpstr>Проверьте (страдательные причастия прошедшего времени)</vt:lpstr>
      <vt:lpstr>Вставьте пропущенные буквы  (действительные причастия прошедшего времени, деепричастия, инфинитив)</vt:lpstr>
      <vt:lpstr>Проверьте (действительные причастия прошедшего времени, деепричастия, инфинитив)</vt:lpstr>
      <vt:lpstr>Вставьте пропущенные буквы  (страдательные причастия настоящего времени)</vt:lpstr>
      <vt:lpstr>Проверьте (страдательные причастия настоящего времени)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 по теме «Неопределённые местоимения»</dc:title>
  <dc:creator>Пользователь Windows</dc:creator>
  <cp:lastModifiedBy>Пользователь Windows</cp:lastModifiedBy>
  <cp:revision>49</cp:revision>
  <dcterms:created xsi:type="dcterms:W3CDTF">2020-03-31T06:42:05Z</dcterms:created>
  <dcterms:modified xsi:type="dcterms:W3CDTF">2020-04-09T17:09:49Z</dcterms:modified>
</cp:coreProperties>
</file>