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94" r:id="rId2"/>
    <p:sldId id="258" r:id="rId3"/>
    <p:sldId id="295" r:id="rId4"/>
    <p:sldId id="297" r:id="rId5"/>
    <p:sldId id="299" r:id="rId6"/>
    <p:sldId id="301" r:id="rId7"/>
    <p:sldId id="303" r:id="rId8"/>
    <p:sldId id="287" r:id="rId9"/>
    <p:sldId id="305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0066"/>
    <a:srgbClr val="000099"/>
    <a:srgbClr val="00FFFF"/>
    <a:srgbClr val="6600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>
        <p:scale>
          <a:sx n="94" d="100"/>
          <a:sy n="94" d="100"/>
        </p:scale>
        <p:origin x="-16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9A56F5-9F54-4C89-A712-EA758A64060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F141F49-1A45-4F95-A932-DB0D3EEB598A}">
      <dgm:prSet phldrT="[Текст]" custT="1"/>
      <dgm:spPr/>
      <dgm:t>
        <a:bodyPr/>
        <a:lstStyle/>
        <a:p>
          <a:r>
            <a:rPr lang="tt-RU" sz="3600" b="1" dirty="0" smtClean="0">
              <a:latin typeface="Times New Roman" pitchFamily="18" charset="0"/>
              <a:cs typeface="Times New Roman" pitchFamily="18" charset="0"/>
            </a:rPr>
            <a:t>Үзлекләре</a:t>
          </a:r>
          <a:r>
            <a:rPr lang="tt-RU" sz="3600" b="1" baseline="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F5DEF3CE-A3FB-41BE-B0FD-DC094A0DCA61}" type="parTrans" cxnId="{300A1719-E735-4640-ACB2-DA83420E0555}">
      <dgm:prSet/>
      <dgm:spPr/>
      <dgm:t>
        <a:bodyPr/>
        <a:lstStyle/>
        <a:p>
          <a:endParaRPr lang="ru-RU"/>
        </a:p>
      </dgm:t>
    </dgm:pt>
    <dgm:pt modelId="{9FEC5363-E2B1-4207-AD9B-6D70328E95C6}" type="sibTrans" cxnId="{300A1719-E735-4640-ACB2-DA83420E0555}">
      <dgm:prSet/>
      <dgm:spPr/>
      <dgm:t>
        <a:bodyPr/>
        <a:lstStyle/>
        <a:p>
          <a:endParaRPr lang="ru-RU"/>
        </a:p>
      </dgm:t>
    </dgm:pt>
    <dgm:pt modelId="{81BCC45B-A57E-4F0C-B76C-BEA3BC22CC26}">
      <dgm:prSet phldrT="[Текст]" custT="1"/>
      <dgm:spPr/>
      <dgm:t>
        <a:bodyPr/>
        <a:lstStyle/>
        <a:p>
          <a:r>
            <a:rPr lang="ru-RU" sz="3200" b="1" dirty="0" err="1" smtClean="0">
              <a:latin typeface="Times New Roman" pitchFamily="18" charset="0"/>
              <a:cs typeface="Times New Roman" pitchFamily="18" charset="0"/>
            </a:rPr>
            <a:t>тотрыклылыгы</a:t>
          </a:r>
          <a:r>
            <a:rPr lang="ru-RU" sz="36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0AD04E79-779B-47EC-85F9-3ECE7D49EE94}" type="parTrans" cxnId="{C6320275-0DB0-48E8-82CF-7D0C1F69A7A8}">
      <dgm:prSet/>
      <dgm:spPr/>
      <dgm:t>
        <a:bodyPr/>
        <a:lstStyle/>
        <a:p>
          <a:endParaRPr lang="ru-RU"/>
        </a:p>
      </dgm:t>
    </dgm:pt>
    <dgm:pt modelId="{B24B2816-00AA-41E0-AF4F-A3E36D8E99B9}" type="sibTrans" cxnId="{C6320275-0DB0-48E8-82CF-7D0C1F69A7A8}">
      <dgm:prSet/>
      <dgm:spPr/>
      <dgm:t>
        <a:bodyPr/>
        <a:lstStyle/>
        <a:p>
          <a:endParaRPr lang="ru-RU"/>
        </a:p>
      </dgm:t>
    </dgm:pt>
    <dgm:pt modelId="{C37D5B85-1189-44A0-9161-85C3A873CE5A}">
      <dgm:prSet phldrT="[Текст]" custT="1"/>
      <dgm:spPr/>
      <dgm:t>
        <a:bodyPr/>
        <a:lstStyle/>
        <a:p>
          <a:pPr algn="just"/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Тышкы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йогынты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нәтиҗәсендә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үзгәрешләргә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бирешмәве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84E59EC-0258-4AB3-9DAB-8D4321D39347}" type="parTrans" cxnId="{AB1EC8F1-4824-4194-8A81-CB892C385A23}">
      <dgm:prSet/>
      <dgm:spPr/>
      <dgm:t>
        <a:bodyPr/>
        <a:lstStyle/>
        <a:p>
          <a:endParaRPr lang="ru-RU"/>
        </a:p>
      </dgm:t>
    </dgm:pt>
    <dgm:pt modelId="{8159BC40-24C0-4A5B-B668-C2CAB362930D}" type="sibTrans" cxnId="{AB1EC8F1-4824-4194-8A81-CB892C385A23}">
      <dgm:prSet/>
      <dgm:spPr/>
      <dgm:t>
        <a:bodyPr/>
        <a:lstStyle/>
        <a:p>
          <a:endParaRPr lang="ru-RU"/>
        </a:p>
      </dgm:t>
    </dgm:pt>
    <dgm:pt modelId="{8EC64F70-3FE1-457D-8320-4BBA12A24DF8}">
      <dgm:prSet phldrT="[Текст]" custT="1"/>
      <dgm:spPr/>
      <dgm:t>
        <a:bodyPr/>
        <a:lstStyle/>
        <a:p>
          <a:r>
            <a:rPr lang="ru-RU" sz="3200" b="1" dirty="0" err="1" smtClean="0">
              <a:latin typeface="Times New Roman" pitchFamily="18" charset="0"/>
              <a:cs typeface="Times New Roman" pitchFamily="18" charset="0"/>
            </a:rPr>
            <a:t>үзкөйләнүе</a:t>
          </a:r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200" dirty="0" smtClean="0"/>
            <a:t> </a:t>
          </a:r>
          <a:endParaRPr lang="ru-RU" sz="3200" dirty="0"/>
        </a:p>
      </dgm:t>
    </dgm:pt>
    <dgm:pt modelId="{DC25C283-DD2B-4B10-BB54-228560CB1BC8}" type="parTrans" cxnId="{261AC294-95A2-4244-AC86-7475D0A3CE0D}">
      <dgm:prSet/>
      <dgm:spPr/>
      <dgm:t>
        <a:bodyPr/>
        <a:lstStyle/>
        <a:p>
          <a:endParaRPr lang="ru-RU"/>
        </a:p>
      </dgm:t>
    </dgm:pt>
    <dgm:pt modelId="{80467799-04D9-4EBD-9B56-5363BB4F458D}" type="sibTrans" cxnId="{261AC294-95A2-4244-AC86-7475D0A3CE0D}">
      <dgm:prSet/>
      <dgm:spPr/>
      <dgm:t>
        <a:bodyPr/>
        <a:lstStyle/>
        <a:p>
          <a:endParaRPr lang="ru-RU"/>
        </a:p>
      </dgm:t>
    </dgm:pt>
    <dgm:pt modelId="{D0E0AFBC-F6B2-4A9B-BBE5-D1DE266B1C1D}">
      <dgm:prSet phldrT="[Текст]" custT="1"/>
      <dgm:spPr/>
      <dgm:t>
        <a:bodyPr vert="horz"/>
        <a:lstStyle/>
        <a:p>
          <a:pPr algn="just"/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Популяцияләрдә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затларның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билгеле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бер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санын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саклау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EFDD5918-4DDC-4F00-B210-B63D31C4F321}" type="parTrans" cxnId="{2D68950B-20E1-4FB0-A184-8C0DD49355EE}">
      <dgm:prSet/>
      <dgm:spPr/>
      <dgm:t>
        <a:bodyPr/>
        <a:lstStyle/>
        <a:p>
          <a:endParaRPr lang="ru-RU"/>
        </a:p>
      </dgm:t>
    </dgm:pt>
    <dgm:pt modelId="{6B85242F-97DC-4C9F-BA02-4EF8B6C8D0AD}" type="sibTrans" cxnId="{2D68950B-20E1-4FB0-A184-8C0DD49355EE}">
      <dgm:prSet/>
      <dgm:spPr/>
      <dgm:t>
        <a:bodyPr/>
        <a:lstStyle/>
        <a:p>
          <a:endParaRPr lang="ru-RU"/>
        </a:p>
      </dgm:t>
    </dgm:pt>
    <dgm:pt modelId="{FF92AF2C-D4F8-41BB-8168-6B4DCA0992CD}" type="pres">
      <dgm:prSet presAssocID="{8D9A56F5-9F54-4C89-A712-EA758A64060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DC6105-E06C-41BE-B146-965B95896AF6}" type="pres">
      <dgm:prSet presAssocID="{AF141F49-1A45-4F95-A932-DB0D3EEB598A}" presName="hierRoot1" presStyleCnt="0"/>
      <dgm:spPr/>
    </dgm:pt>
    <dgm:pt modelId="{6DD0B739-102E-4C94-837C-F2DBDCE582F1}" type="pres">
      <dgm:prSet presAssocID="{AF141F49-1A45-4F95-A932-DB0D3EEB598A}" presName="composite" presStyleCnt="0"/>
      <dgm:spPr/>
    </dgm:pt>
    <dgm:pt modelId="{2511FA6B-0DA8-4A4D-9CFE-EA0480512BF1}" type="pres">
      <dgm:prSet presAssocID="{AF141F49-1A45-4F95-A932-DB0D3EEB598A}" presName="background" presStyleLbl="node0" presStyleIdx="0" presStyleCnt="1"/>
      <dgm:spPr/>
    </dgm:pt>
    <dgm:pt modelId="{209CFBDA-89DF-4FBE-B6F7-201316E1B2AA}" type="pres">
      <dgm:prSet presAssocID="{AF141F49-1A45-4F95-A932-DB0D3EEB598A}" presName="text" presStyleLbl="fgAcc0" presStyleIdx="0" presStyleCnt="1" custScaleX="318110" custScaleY="382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417423-9B48-42D2-B105-20E7EB9B0599}" type="pres">
      <dgm:prSet presAssocID="{AF141F49-1A45-4F95-A932-DB0D3EEB598A}" presName="hierChild2" presStyleCnt="0"/>
      <dgm:spPr/>
    </dgm:pt>
    <dgm:pt modelId="{D85303B9-AFC1-48BE-8C0D-423C653BAE60}" type="pres">
      <dgm:prSet presAssocID="{0AD04E79-779B-47EC-85F9-3ECE7D49EE9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B2D4255-758C-44D8-8EFA-ED217F16087C}" type="pres">
      <dgm:prSet presAssocID="{81BCC45B-A57E-4F0C-B76C-BEA3BC22CC26}" presName="hierRoot2" presStyleCnt="0"/>
      <dgm:spPr/>
    </dgm:pt>
    <dgm:pt modelId="{BA4048DA-78A5-4206-A199-C315B0125A1C}" type="pres">
      <dgm:prSet presAssocID="{81BCC45B-A57E-4F0C-B76C-BEA3BC22CC26}" presName="composite2" presStyleCnt="0"/>
      <dgm:spPr/>
    </dgm:pt>
    <dgm:pt modelId="{A1AE32A2-EED3-40E5-8EDA-0984B349E6E1}" type="pres">
      <dgm:prSet presAssocID="{81BCC45B-A57E-4F0C-B76C-BEA3BC22CC26}" presName="background2" presStyleLbl="node2" presStyleIdx="0" presStyleCnt="2"/>
      <dgm:spPr/>
    </dgm:pt>
    <dgm:pt modelId="{0D266E79-F94C-4281-93BE-70B4FA28AE89}" type="pres">
      <dgm:prSet presAssocID="{81BCC45B-A57E-4F0C-B76C-BEA3BC22CC26}" presName="text2" presStyleLbl="fgAcc2" presStyleIdx="0" presStyleCnt="2" custScaleX="209335" custScaleY="360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3AFECB-0AB7-4FF7-A032-1AF3143E4FE4}" type="pres">
      <dgm:prSet presAssocID="{81BCC45B-A57E-4F0C-B76C-BEA3BC22CC26}" presName="hierChild3" presStyleCnt="0"/>
      <dgm:spPr/>
    </dgm:pt>
    <dgm:pt modelId="{50F7A263-EADC-40FB-BD55-F40EE5C5E22E}" type="pres">
      <dgm:prSet presAssocID="{784E59EC-0258-4AB3-9DAB-8D4321D39347}" presName="Name17" presStyleLbl="parChTrans1D3" presStyleIdx="0" presStyleCnt="2"/>
      <dgm:spPr/>
      <dgm:t>
        <a:bodyPr/>
        <a:lstStyle/>
        <a:p>
          <a:endParaRPr lang="ru-RU"/>
        </a:p>
      </dgm:t>
    </dgm:pt>
    <dgm:pt modelId="{D336D928-E143-4CD1-8AA6-661FB2C87C27}" type="pres">
      <dgm:prSet presAssocID="{C37D5B85-1189-44A0-9161-85C3A873CE5A}" presName="hierRoot3" presStyleCnt="0"/>
      <dgm:spPr/>
    </dgm:pt>
    <dgm:pt modelId="{B35EC054-B81A-40B5-A13B-00C8C19644EE}" type="pres">
      <dgm:prSet presAssocID="{C37D5B85-1189-44A0-9161-85C3A873CE5A}" presName="composite3" presStyleCnt="0"/>
      <dgm:spPr/>
    </dgm:pt>
    <dgm:pt modelId="{E4D923C3-8C74-4A41-B4F5-FDAF261AA713}" type="pres">
      <dgm:prSet presAssocID="{C37D5B85-1189-44A0-9161-85C3A873CE5A}" presName="background3" presStyleLbl="node3" presStyleIdx="0" presStyleCnt="2"/>
      <dgm:spPr/>
    </dgm:pt>
    <dgm:pt modelId="{17ADE53E-9EAA-4B7A-8AED-D75E74671CE9}" type="pres">
      <dgm:prSet presAssocID="{C37D5B85-1189-44A0-9161-85C3A873CE5A}" presName="text3" presStyleLbl="fgAcc3" presStyleIdx="0" presStyleCnt="2" custScaleX="206430" custScaleY="208470" custLinFactNeighborX="-6333" custLinFactNeighborY="-104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4F7B94-D26F-4EDB-98C9-759F1B5E0A4B}" type="pres">
      <dgm:prSet presAssocID="{C37D5B85-1189-44A0-9161-85C3A873CE5A}" presName="hierChild4" presStyleCnt="0"/>
      <dgm:spPr/>
    </dgm:pt>
    <dgm:pt modelId="{B0E47245-A36A-41AC-A41C-6F2BCF019B45}" type="pres">
      <dgm:prSet presAssocID="{DC25C283-DD2B-4B10-BB54-228560CB1BC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7D8B389-9DC1-4A79-8AE7-664A6B3EC261}" type="pres">
      <dgm:prSet presAssocID="{8EC64F70-3FE1-457D-8320-4BBA12A24DF8}" presName="hierRoot2" presStyleCnt="0"/>
      <dgm:spPr/>
    </dgm:pt>
    <dgm:pt modelId="{6FEFD680-32DA-49C5-B1E4-29EBF3CA3DD1}" type="pres">
      <dgm:prSet presAssocID="{8EC64F70-3FE1-457D-8320-4BBA12A24DF8}" presName="composite2" presStyleCnt="0"/>
      <dgm:spPr/>
    </dgm:pt>
    <dgm:pt modelId="{53A8E75D-F789-4978-A3B3-0D4E44437AA8}" type="pres">
      <dgm:prSet presAssocID="{8EC64F70-3FE1-457D-8320-4BBA12A24DF8}" presName="background2" presStyleLbl="node2" presStyleIdx="1" presStyleCnt="2"/>
      <dgm:spPr/>
    </dgm:pt>
    <dgm:pt modelId="{BD8485D8-DFAE-4000-9BE3-E5578B91C17B}" type="pres">
      <dgm:prSet presAssocID="{8EC64F70-3FE1-457D-8320-4BBA12A24DF8}" presName="text2" presStyleLbl="fgAcc2" presStyleIdx="1" presStyleCnt="2" custScaleX="220685" custScaleY="360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C00B21-AC5D-427F-921A-B0FD702EF9BB}" type="pres">
      <dgm:prSet presAssocID="{8EC64F70-3FE1-457D-8320-4BBA12A24DF8}" presName="hierChild3" presStyleCnt="0"/>
      <dgm:spPr/>
    </dgm:pt>
    <dgm:pt modelId="{F844FE87-B56C-4E07-B20C-73DCFDB15412}" type="pres">
      <dgm:prSet presAssocID="{EFDD5918-4DDC-4F00-B210-B63D31C4F321}" presName="Name17" presStyleLbl="parChTrans1D3" presStyleIdx="1" presStyleCnt="2"/>
      <dgm:spPr/>
      <dgm:t>
        <a:bodyPr/>
        <a:lstStyle/>
        <a:p>
          <a:endParaRPr lang="ru-RU"/>
        </a:p>
      </dgm:t>
    </dgm:pt>
    <dgm:pt modelId="{CBF880B4-9E18-4F94-8C1F-3893907926B1}" type="pres">
      <dgm:prSet presAssocID="{D0E0AFBC-F6B2-4A9B-BBE5-D1DE266B1C1D}" presName="hierRoot3" presStyleCnt="0"/>
      <dgm:spPr/>
    </dgm:pt>
    <dgm:pt modelId="{58D427A0-8E41-40E7-8CDB-661F2EA0EA17}" type="pres">
      <dgm:prSet presAssocID="{D0E0AFBC-F6B2-4A9B-BBE5-D1DE266B1C1D}" presName="composite3" presStyleCnt="0"/>
      <dgm:spPr/>
    </dgm:pt>
    <dgm:pt modelId="{6BA5473D-DAA5-40DA-B688-8E86BF2315F4}" type="pres">
      <dgm:prSet presAssocID="{D0E0AFBC-F6B2-4A9B-BBE5-D1DE266B1C1D}" presName="background3" presStyleLbl="node3" presStyleIdx="1" presStyleCnt="2"/>
      <dgm:spPr/>
    </dgm:pt>
    <dgm:pt modelId="{C36D8F1D-0FAC-4318-8EB8-4106A8D63224}" type="pres">
      <dgm:prSet presAssocID="{D0E0AFBC-F6B2-4A9B-BBE5-D1DE266B1C1D}" presName="text3" presStyleLbl="fgAcc3" presStyleIdx="1" presStyleCnt="2" custScaleX="213979" custScaleY="186188" custLinFactNeighborX="-171" custLinFactNeighborY="-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7A5F38-27AF-4A42-825D-D9C9BD7B562F}" type="pres">
      <dgm:prSet presAssocID="{D0E0AFBC-F6B2-4A9B-BBE5-D1DE266B1C1D}" presName="hierChild4" presStyleCnt="0"/>
      <dgm:spPr/>
    </dgm:pt>
  </dgm:ptLst>
  <dgm:cxnLst>
    <dgm:cxn modelId="{F12AAE62-5D5D-4C93-839D-9612C49A43A2}" type="presOf" srcId="{0AD04E79-779B-47EC-85F9-3ECE7D49EE94}" destId="{D85303B9-AFC1-48BE-8C0D-423C653BAE60}" srcOrd="0" destOrd="0" presId="urn:microsoft.com/office/officeart/2005/8/layout/hierarchy1"/>
    <dgm:cxn modelId="{2EDCC7C7-A4D0-4B11-9F06-AFA03B912A18}" type="presOf" srcId="{AF141F49-1A45-4F95-A932-DB0D3EEB598A}" destId="{209CFBDA-89DF-4FBE-B6F7-201316E1B2AA}" srcOrd="0" destOrd="0" presId="urn:microsoft.com/office/officeart/2005/8/layout/hierarchy1"/>
    <dgm:cxn modelId="{AB1EC8F1-4824-4194-8A81-CB892C385A23}" srcId="{81BCC45B-A57E-4F0C-B76C-BEA3BC22CC26}" destId="{C37D5B85-1189-44A0-9161-85C3A873CE5A}" srcOrd="0" destOrd="0" parTransId="{784E59EC-0258-4AB3-9DAB-8D4321D39347}" sibTransId="{8159BC40-24C0-4A5B-B668-C2CAB362930D}"/>
    <dgm:cxn modelId="{E0A737D8-ED41-4604-9834-6BC99CBD4AEC}" type="presOf" srcId="{8EC64F70-3FE1-457D-8320-4BBA12A24DF8}" destId="{BD8485D8-DFAE-4000-9BE3-E5578B91C17B}" srcOrd="0" destOrd="0" presId="urn:microsoft.com/office/officeart/2005/8/layout/hierarchy1"/>
    <dgm:cxn modelId="{0B6A9743-5154-46BD-A0D5-7F4334C28692}" type="presOf" srcId="{D0E0AFBC-F6B2-4A9B-BBE5-D1DE266B1C1D}" destId="{C36D8F1D-0FAC-4318-8EB8-4106A8D63224}" srcOrd="0" destOrd="0" presId="urn:microsoft.com/office/officeart/2005/8/layout/hierarchy1"/>
    <dgm:cxn modelId="{C6320275-0DB0-48E8-82CF-7D0C1F69A7A8}" srcId="{AF141F49-1A45-4F95-A932-DB0D3EEB598A}" destId="{81BCC45B-A57E-4F0C-B76C-BEA3BC22CC26}" srcOrd="0" destOrd="0" parTransId="{0AD04E79-779B-47EC-85F9-3ECE7D49EE94}" sibTransId="{B24B2816-00AA-41E0-AF4F-A3E36D8E99B9}"/>
    <dgm:cxn modelId="{300A1719-E735-4640-ACB2-DA83420E0555}" srcId="{8D9A56F5-9F54-4C89-A712-EA758A64060E}" destId="{AF141F49-1A45-4F95-A932-DB0D3EEB598A}" srcOrd="0" destOrd="0" parTransId="{F5DEF3CE-A3FB-41BE-B0FD-DC094A0DCA61}" sibTransId="{9FEC5363-E2B1-4207-AD9B-6D70328E95C6}"/>
    <dgm:cxn modelId="{2D68950B-20E1-4FB0-A184-8C0DD49355EE}" srcId="{8EC64F70-3FE1-457D-8320-4BBA12A24DF8}" destId="{D0E0AFBC-F6B2-4A9B-BBE5-D1DE266B1C1D}" srcOrd="0" destOrd="0" parTransId="{EFDD5918-4DDC-4F00-B210-B63D31C4F321}" sibTransId="{6B85242F-97DC-4C9F-BA02-4EF8B6C8D0AD}"/>
    <dgm:cxn modelId="{A2CE6FD0-A08B-4B22-8D4E-3A7C201D5888}" type="presOf" srcId="{DC25C283-DD2B-4B10-BB54-228560CB1BC8}" destId="{B0E47245-A36A-41AC-A41C-6F2BCF019B45}" srcOrd="0" destOrd="0" presId="urn:microsoft.com/office/officeart/2005/8/layout/hierarchy1"/>
    <dgm:cxn modelId="{CD7C3099-8E8D-42F2-BC07-6E64950D8B9E}" type="presOf" srcId="{8D9A56F5-9F54-4C89-A712-EA758A64060E}" destId="{FF92AF2C-D4F8-41BB-8168-6B4DCA0992CD}" srcOrd="0" destOrd="0" presId="urn:microsoft.com/office/officeart/2005/8/layout/hierarchy1"/>
    <dgm:cxn modelId="{69A6964E-525F-4EFA-927A-0EB868985064}" type="presOf" srcId="{81BCC45B-A57E-4F0C-B76C-BEA3BC22CC26}" destId="{0D266E79-F94C-4281-93BE-70B4FA28AE89}" srcOrd="0" destOrd="0" presId="urn:microsoft.com/office/officeart/2005/8/layout/hierarchy1"/>
    <dgm:cxn modelId="{772AAE2E-3358-4E3B-A287-49AB8329F0A8}" type="presOf" srcId="{784E59EC-0258-4AB3-9DAB-8D4321D39347}" destId="{50F7A263-EADC-40FB-BD55-F40EE5C5E22E}" srcOrd="0" destOrd="0" presId="urn:microsoft.com/office/officeart/2005/8/layout/hierarchy1"/>
    <dgm:cxn modelId="{261AC294-95A2-4244-AC86-7475D0A3CE0D}" srcId="{AF141F49-1A45-4F95-A932-DB0D3EEB598A}" destId="{8EC64F70-3FE1-457D-8320-4BBA12A24DF8}" srcOrd="1" destOrd="0" parTransId="{DC25C283-DD2B-4B10-BB54-228560CB1BC8}" sibTransId="{80467799-04D9-4EBD-9B56-5363BB4F458D}"/>
    <dgm:cxn modelId="{CAB52EF3-2C19-4AF4-9AB9-C28290008CED}" type="presOf" srcId="{C37D5B85-1189-44A0-9161-85C3A873CE5A}" destId="{17ADE53E-9EAA-4B7A-8AED-D75E74671CE9}" srcOrd="0" destOrd="0" presId="urn:microsoft.com/office/officeart/2005/8/layout/hierarchy1"/>
    <dgm:cxn modelId="{169163B4-433F-4C52-B17B-928AD9D4E651}" type="presOf" srcId="{EFDD5918-4DDC-4F00-B210-B63D31C4F321}" destId="{F844FE87-B56C-4E07-B20C-73DCFDB15412}" srcOrd="0" destOrd="0" presId="urn:microsoft.com/office/officeart/2005/8/layout/hierarchy1"/>
    <dgm:cxn modelId="{7E7A5398-1BD5-48BA-8884-7410C2E6195B}" type="presParOf" srcId="{FF92AF2C-D4F8-41BB-8168-6B4DCA0992CD}" destId="{9FDC6105-E06C-41BE-B146-965B95896AF6}" srcOrd="0" destOrd="0" presId="urn:microsoft.com/office/officeart/2005/8/layout/hierarchy1"/>
    <dgm:cxn modelId="{7EFA99F5-6C92-4606-8E02-B2387234DF84}" type="presParOf" srcId="{9FDC6105-E06C-41BE-B146-965B95896AF6}" destId="{6DD0B739-102E-4C94-837C-F2DBDCE582F1}" srcOrd="0" destOrd="0" presId="urn:microsoft.com/office/officeart/2005/8/layout/hierarchy1"/>
    <dgm:cxn modelId="{A56F1E33-BA36-4CD2-8D5B-C06CFB91BC45}" type="presParOf" srcId="{6DD0B739-102E-4C94-837C-F2DBDCE582F1}" destId="{2511FA6B-0DA8-4A4D-9CFE-EA0480512BF1}" srcOrd="0" destOrd="0" presId="urn:microsoft.com/office/officeart/2005/8/layout/hierarchy1"/>
    <dgm:cxn modelId="{A7C3861E-3E28-4730-817B-209A7363ECA3}" type="presParOf" srcId="{6DD0B739-102E-4C94-837C-F2DBDCE582F1}" destId="{209CFBDA-89DF-4FBE-B6F7-201316E1B2AA}" srcOrd="1" destOrd="0" presId="urn:microsoft.com/office/officeart/2005/8/layout/hierarchy1"/>
    <dgm:cxn modelId="{50C1C2C3-F3A1-4CFF-9B71-A16A9C5953C2}" type="presParOf" srcId="{9FDC6105-E06C-41BE-B146-965B95896AF6}" destId="{95417423-9B48-42D2-B105-20E7EB9B0599}" srcOrd="1" destOrd="0" presId="urn:microsoft.com/office/officeart/2005/8/layout/hierarchy1"/>
    <dgm:cxn modelId="{D01CB06E-AF32-42C7-84CE-B884AF225A95}" type="presParOf" srcId="{95417423-9B48-42D2-B105-20E7EB9B0599}" destId="{D85303B9-AFC1-48BE-8C0D-423C653BAE60}" srcOrd="0" destOrd="0" presId="urn:microsoft.com/office/officeart/2005/8/layout/hierarchy1"/>
    <dgm:cxn modelId="{985F8D9F-DB81-4B1B-9662-6857D3E82092}" type="presParOf" srcId="{95417423-9B48-42D2-B105-20E7EB9B0599}" destId="{FB2D4255-758C-44D8-8EFA-ED217F16087C}" srcOrd="1" destOrd="0" presId="urn:microsoft.com/office/officeart/2005/8/layout/hierarchy1"/>
    <dgm:cxn modelId="{233630F5-74E8-47A2-9E7A-46D9702FA1B5}" type="presParOf" srcId="{FB2D4255-758C-44D8-8EFA-ED217F16087C}" destId="{BA4048DA-78A5-4206-A199-C315B0125A1C}" srcOrd="0" destOrd="0" presId="urn:microsoft.com/office/officeart/2005/8/layout/hierarchy1"/>
    <dgm:cxn modelId="{4AED499B-7846-48BA-AEA0-44B64DA26CAD}" type="presParOf" srcId="{BA4048DA-78A5-4206-A199-C315B0125A1C}" destId="{A1AE32A2-EED3-40E5-8EDA-0984B349E6E1}" srcOrd="0" destOrd="0" presId="urn:microsoft.com/office/officeart/2005/8/layout/hierarchy1"/>
    <dgm:cxn modelId="{9B134020-1F8B-4F26-A877-FE9376CBE672}" type="presParOf" srcId="{BA4048DA-78A5-4206-A199-C315B0125A1C}" destId="{0D266E79-F94C-4281-93BE-70B4FA28AE89}" srcOrd="1" destOrd="0" presId="urn:microsoft.com/office/officeart/2005/8/layout/hierarchy1"/>
    <dgm:cxn modelId="{C9C77FFF-9B06-4A27-878D-98F1ADD8C57C}" type="presParOf" srcId="{FB2D4255-758C-44D8-8EFA-ED217F16087C}" destId="{4D3AFECB-0AB7-4FF7-A032-1AF3143E4FE4}" srcOrd="1" destOrd="0" presId="urn:microsoft.com/office/officeart/2005/8/layout/hierarchy1"/>
    <dgm:cxn modelId="{677D71B0-A894-4B46-8129-4D13CFA852BE}" type="presParOf" srcId="{4D3AFECB-0AB7-4FF7-A032-1AF3143E4FE4}" destId="{50F7A263-EADC-40FB-BD55-F40EE5C5E22E}" srcOrd="0" destOrd="0" presId="urn:microsoft.com/office/officeart/2005/8/layout/hierarchy1"/>
    <dgm:cxn modelId="{AECE0E0A-737C-4B5B-90CA-BA49BB6E3085}" type="presParOf" srcId="{4D3AFECB-0AB7-4FF7-A032-1AF3143E4FE4}" destId="{D336D928-E143-4CD1-8AA6-661FB2C87C27}" srcOrd="1" destOrd="0" presId="urn:microsoft.com/office/officeart/2005/8/layout/hierarchy1"/>
    <dgm:cxn modelId="{DBB38913-6E32-4FD3-925E-530D7A893F03}" type="presParOf" srcId="{D336D928-E143-4CD1-8AA6-661FB2C87C27}" destId="{B35EC054-B81A-40B5-A13B-00C8C19644EE}" srcOrd="0" destOrd="0" presId="urn:microsoft.com/office/officeart/2005/8/layout/hierarchy1"/>
    <dgm:cxn modelId="{89BE98C1-BE0F-4F7F-8460-F1BFECD93D76}" type="presParOf" srcId="{B35EC054-B81A-40B5-A13B-00C8C19644EE}" destId="{E4D923C3-8C74-4A41-B4F5-FDAF261AA713}" srcOrd="0" destOrd="0" presId="urn:microsoft.com/office/officeart/2005/8/layout/hierarchy1"/>
    <dgm:cxn modelId="{1BC3E6A1-6285-4EC3-BC05-D68A9CB1377D}" type="presParOf" srcId="{B35EC054-B81A-40B5-A13B-00C8C19644EE}" destId="{17ADE53E-9EAA-4B7A-8AED-D75E74671CE9}" srcOrd="1" destOrd="0" presId="urn:microsoft.com/office/officeart/2005/8/layout/hierarchy1"/>
    <dgm:cxn modelId="{B9088146-320A-44D8-BB00-49D07C7C9C43}" type="presParOf" srcId="{D336D928-E143-4CD1-8AA6-661FB2C87C27}" destId="{A14F7B94-D26F-4EDB-98C9-759F1B5E0A4B}" srcOrd="1" destOrd="0" presId="urn:microsoft.com/office/officeart/2005/8/layout/hierarchy1"/>
    <dgm:cxn modelId="{B4160C50-8D8F-465C-B39B-03CFCEF41A03}" type="presParOf" srcId="{95417423-9B48-42D2-B105-20E7EB9B0599}" destId="{B0E47245-A36A-41AC-A41C-6F2BCF019B45}" srcOrd="2" destOrd="0" presId="urn:microsoft.com/office/officeart/2005/8/layout/hierarchy1"/>
    <dgm:cxn modelId="{D749AD48-88D5-4B5D-876C-BC61D5454438}" type="presParOf" srcId="{95417423-9B48-42D2-B105-20E7EB9B0599}" destId="{07D8B389-9DC1-4A79-8AE7-664A6B3EC261}" srcOrd="3" destOrd="0" presId="urn:microsoft.com/office/officeart/2005/8/layout/hierarchy1"/>
    <dgm:cxn modelId="{6E5CB7B0-E2B5-4781-8EF2-7E97C0A9D28E}" type="presParOf" srcId="{07D8B389-9DC1-4A79-8AE7-664A6B3EC261}" destId="{6FEFD680-32DA-49C5-B1E4-29EBF3CA3DD1}" srcOrd="0" destOrd="0" presId="urn:microsoft.com/office/officeart/2005/8/layout/hierarchy1"/>
    <dgm:cxn modelId="{FF1DF89D-4DA7-4396-B2B9-C9F30B3CCF4F}" type="presParOf" srcId="{6FEFD680-32DA-49C5-B1E4-29EBF3CA3DD1}" destId="{53A8E75D-F789-4978-A3B3-0D4E44437AA8}" srcOrd="0" destOrd="0" presId="urn:microsoft.com/office/officeart/2005/8/layout/hierarchy1"/>
    <dgm:cxn modelId="{293BEE32-33A7-4E7B-8B5C-522D8CCFB149}" type="presParOf" srcId="{6FEFD680-32DA-49C5-B1E4-29EBF3CA3DD1}" destId="{BD8485D8-DFAE-4000-9BE3-E5578B91C17B}" srcOrd="1" destOrd="0" presId="urn:microsoft.com/office/officeart/2005/8/layout/hierarchy1"/>
    <dgm:cxn modelId="{209429BD-19AE-4990-84FB-431217A79AB6}" type="presParOf" srcId="{07D8B389-9DC1-4A79-8AE7-664A6B3EC261}" destId="{1EC00B21-AC5D-427F-921A-B0FD702EF9BB}" srcOrd="1" destOrd="0" presId="urn:microsoft.com/office/officeart/2005/8/layout/hierarchy1"/>
    <dgm:cxn modelId="{A575344D-3EFF-4A8C-BDE0-3BC8F3B7CD5E}" type="presParOf" srcId="{1EC00B21-AC5D-427F-921A-B0FD702EF9BB}" destId="{F844FE87-B56C-4E07-B20C-73DCFDB15412}" srcOrd="0" destOrd="0" presId="urn:microsoft.com/office/officeart/2005/8/layout/hierarchy1"/>
    <dgm:cxn modelId="{CF82220A-F4D0-47C0-BE2B-42E422820D0C}" type="presParOf" srcId="{1EC00B21-AC5D-427F-921A-B0FD702EF9BB}" destId="{CBF880B4-9E18-4F94-8C1F-3893907926B1}" srcOrd="1" destOrd="0" presId="urn:microsoft.com/office/officeart/2005/8/layout/hierarchy1"/>
    <dgm:cxn modelId="{E9E3C435-5B05-4941-B91B-4E5414A79827}" type="presParOf" srcId="{CBF880B4-9E18-4F94-8C1F-3893907926B1}" destId="{58D427A0-8E41-40E7-8CDB-661F2EA0EA17}" srcOrd="0" destOrd="0" presId="urn:microsoft.com/office/officeart/2005/8/layout/hierarchy1"/>
    <dgm:cxn modelId="{165EF2E8-0839-4CC1-B71C-3C85AC612DBB}" type="presParOf" srcId="{58D427A0-8E41-40E7-8CDB-661F2EA0EA17}" destId="{6BA5473D-DAA5-40DA-B688-8E86BF2315F4}" srcOrd="0" destOrd="0" presId="urn:microsoft.com/office/officeart/2005/8/layout/hierarchy1"/>
    <dgm:cxn modelId="{1A1CC513-8D3C-4051-AE58-FB2982FF9590}" type="presParOf" srcId="{58D427A0-8E41-40E7-8CDB-661F2EA0EA17}" destId="{C36D8F1D-0FAC-4318-8EB8-4106A8D63224}" srcOrd="1" destOrd="0" presId="urn:microsoft.com/office/officeart/2005/8/layout/hierarchy1"/>
    <dgm:cxn modelId="{E603D436-6149-4C62-B2A0-8E5FDC04674D}" type="presParOf" srcId="{CBF880B4-9E18-4F94-8C1F-3893907926B1}" destId="{F57A5F38-27AF-4A42-825D-D9C9BD7B562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44FE87-B56C-4E07-B20C-73DCFDB15412}">
      <dsp:nvSpPr>
        <dsp:cNvPr id="0" name=""/>
        <dsp:cNvSpPr/>
      </dsp:nvSpPr>
      <dsp:spPr>
        <a:xfrm>
          <a:off x="6023288" y="1486989"/>
          <a:ext cx="91440" cy="516132"/>
        </a:xfrm>
        <a:custGeom>
          <a:avLst/>
          <a:gdLst/>
          <a:ahLst/>
          <a:cxnLst/>
          <a:rect l="0" t="0" r="0" b="0"/>
          <a:pathLst>
            <a:path>
              <a:moveTo>
                <a:pt x="48756" y="0"/>
              </a:moveTo>
              <a:lnTo>
                <a:pt x="48756" y="351632"/>
              </a:lnTo>
              <a:lnTo>
                <a:pt x="45720" y="351632"/>
              </a:lnTo>
              <a:lnTo>
                <a:pt x="45720" y="51613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E47245-A36A-41AC-A41C-6F2BCF019B45}">
      <dsp:nvSpPr>
        <dsp:cNvPr id="0" name=""/>
        <dsp:cNvSpPr/>
      </dsp:nvSpPr>
      <dsp:spPr>
        <a:xfrm>
          <a:off x="4016149" y="564422"/>
          <a:ext cx="2055895" cy="5164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936"/>
              </a:lnTo>
              <a:lnTo>
                <a:pt x="2055895" y="351936"/>
              </a:lnTo>
              <a:lnTo>
                <a:pt x="2055895" y="51643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F7A263-EADC-40FB-BD55-F40EE5C5E22E}">
      <dsp:nvSpPr>
        <dsp:cNvPr id="0" name=""/>
        <dsp:cNvSpPr/>
      </dsp:nvSpPr>
      <dsp:spPr>
        <a:xfrm>
          <a:off x="1747025" y="1486989"/>
          <a:ext cx="112455" cy="398988"/>
        </a:xfrm>
        <a:custGeom>
          <a:avLst/>
          <a:gdLst/>
          <a:ahLst/>
          <a:cxnLst/>
          <a:rect l="0" t="0" r="0" b="0"/>
          <a:pathLst>
            <a:path>
              <a:moveTo>
                <a:pt x="112455" y="0"/>
              </a:moveTo>
              <a:lnTo>
                <a:pt x="112455" y="234487"/>
              </a:lnTo>
              <a:lnTo>
                <a:pt x="0" y="234487"/>
              </a:lnTo>
              <a:lnTo>
                <a:pt x="0" y="39898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5303B9-AFC1-48BE-8C0D-423C653BAE60}">
      <dsp:nvSpPr>
        <dsp:cNvPr id="0" name=""/>
        <dsp:cNvSpPr/>
      </dsp:nvSpPr>
      <dsp:spPr>
        <a:xfrm>
          <a:off x="1859481" y="564422"/>
          <a:ext cx="2156667" cy="516436"/>
        </a:xfrm>
        <a:custGeom>
          <a:avLst/>
          <a:gdLst/>
          <a:ahLst/>
          <a:cxnLst/>
          <a:rect l="0" t="0" r="0" b="0"/>
          <a:pathLst>
            <a:path>
              <a:moveTo>
                <a:pt x="2156667" y="0"/>
              </a:moveTo>
              <a:lnTo>
                <a:pt x="2156667" y="351936"/>
              </a:lnTo>
              <a:lnTo>
                <a:pt x="0" y="351936"/>
              </a:lnTo>
              <a:lnTo>
                <a:pt x="0" y="51643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11FA6B-0DA8-4A4D-9CFE-EA0480512BF1}">
      <dsp:nvSpPr>
        <dsp:cNvPr id="0" name=""/>
        <dsp:cNvSpPr/>
      </dsp:nvSpPr>
      <dsp:spPr>
        <a:xfrm>
          <a:off x="1191788" y="133664"/>
          <a:ext cx="5648720" cy="4307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9CFBDA-89DF-4FBE-B6F7-201316E1B2AA}">
      <dsp:nvSpPr>
        <dsp:cNvPr id="0" name=""/>
        <dsp:cNvSpPr/>
      </dsp:nvSpPr>
      <dsp:spPr>
        <a:xfrm>
          <a:off x="1389090" y="321101"/>
          <a:ext cx="5648720" cy="4307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t-RU" sz="3600" b="1" kern="1200" dirty="0" smtClean="0">
              <a:latin typeface="Times New Roman" pitchFamily="18" charset="0"/>
              <a:cs typeface="Times New Roman" pitchFamily="18" charset="0"/>
            </a:rPr>
            <a:t>Үзлекләре</a:t>
          </a:r>
          <a:r>
            <a:rPr lang="tt-RU" sz="3600" b="1" kern="1200" baseline="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01706" y="333717"/>
        <a:ext cx="5623488" cy="405525"/>
      </dsp:txXfrm>
    </dsp:sp>
    <dsp:sp modelId="{A1AE32A2-EED3-40E5-8EDA-0984B349E6E1}">
      <dsp:nvSpPr>
        <dsp:cNvPr id="0" name=""/>
        <dsp:cNvSpPr/>
      </dsp:nvSpPr>
      <dsp:spPr>
        <a:xfrm>
          <a:off x="887" y="1080858"/>
          <a:ext cx="3717188" cy="4061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66E79-F94C-4281-93BE-70B4FA28AE89}">
      <dsp:nvSpPr>
        <dsp:cNvPr id="0" name=""/>
        <dsp:cNvSpPr/>
      </dsp:nvSpPr>
      <dsp:spPr>
        <a:xfrm>
          <a:off x="198188" y="1268295"/>
          <a:ext cx="3717188" cy="406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>
              <a:latin typeface="Times New Roman" pitchFamily="18" charset="0"/>
              <a:cs typeface="Times New Roman" pitchFamily="18" charset="0"/>
            </a:rPr>
            <a:t>тотрыклылыгы</a:t>
          </a:r>
          <a:r>
            <a:rPr lang="ru-RU" sz="3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0083" y="1280190"/>
        <a:ext cx="3693398" cy="382340"/>
      </dsp:txXfrm>
    </dsp:sp>
    <dsp:sp modelId="{E4D923C3-8C74-4A41-B4F5-FDAF261AA713}">
      <dsp:nvSpPr>
        <dsp:cNvPr id="0" name=""/>
        <dsp:cNvSpPr/>
      </dsp:nvSpPr>
      <dsp:spPr>
        <a:xfrm>
          <a:off x="-85776" y="1885977"/>
          <a:ext cx="3665604" cy="23506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ADE53E-9EAA-4B7A-8AED-D75E74671CE9}">
      <dsp:nvSpPr>
        <dsp:cNvPr id="0" name=""/>
        <dsp:cNvSpPr/>
      </dsp:nvSpPr>
      <dsp:spPr>
        <a:xfrm>
          <a:off x="111525" y="2073414"/>
          <a:ext cx="3665604" cy="2350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Тышкы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йогынты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нәтиҗәсендә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үзгәрешләргә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бирешмәве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0374" y="2142263"/>
        <a:ext cx="3527906" cy="2212963"/>
      </dsp:txXfrm>
    </dsp:sp>
    <dsp:sp modelId="{53A8E75D-F789-4978-A3B3-0D4E44437AA8}">
      <dsp:nvSpPr>
        <dsp:cNvPr id="0" name=""/>
        <dsp:cNvSpPr/>
      </dsp:nvSpPr>
      <dsp:spPr>
        <a:xfrm>
          <a:off x="4112679" y="1080858"/>
          <a:ext cx="3918732" cy="4061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485D8-DFAE-4000-9BE3-E5578B91C17B}">
      <dsp:nvSpPr>
        <dsp:cNvPr id="0" name=""/>
        <dsp:cNvSpPr/>
      </dsp:nvSpPr>
      <dsp:spPr>
        <a:xfrm>
          <a:off x="4309980" y="1268295"/>
          <a:ext cx="3918732" cy="406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>
              <a:latin typeface="Times New Roman" pitchFamily="18" charset="0"/>
              <a:cs typeface="Times New Roman" pitchFamily="18" charset="0"/>
            </a:rPr>
            <a:t>үзкөйләнүе</a:t>
          </a:r>
          <a:r>
            <a:rPr lang="ru-RU" sz="32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3200" kern="1200" dirty="0" smtClean="0"/>
            <a:t> </a:t>
          </a:r>
          <a:endParaRPr lang="ru-RU" sz="3200" kern="1200" dirty="0"/>
        </a:p>
      </dsp:txBody>
      <dsp:txXfrm>
        <a:off x="4321875" y="1280190"/>
        <a:ext cx="3894942" cy="382340"/>
      </dsp:txXfrm>
    </dsp:sp>
    <dsp:sp modelId="{6BA5473D-DAA5-40DA-B688-8E86BF2315F4}">
      <dsp:nvSpPr>
        <dsp:cNvPr id="0" name=""/>
        <dsp:cNvSpPr/>
      </dsp:nvSpPr>
      <dsp:spPr>
        <a:xfrm>
          <a:off x="4169182" y="2003121"/>
          <a:ext cx="3799652" cy="209941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6D8F1D-0FAC-4318-8EB8-4106A8D63224}">
      <dsp:nvSpPr>
        <dsp:cNvPr id="0" name=""/>
        <dsp:cNvSpPr/>
      </dsp:nvSpPr>
      <dsp:spPr>
        <a:xfrm>
          <a:off x="4366483" y="2190558"/>
          <a:ext cx="3799652" cy="20994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Популяцияләрдә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затларның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билгеле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бер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санын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саклау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27973" y="2252048"/>
        <a:ext cx="3676672" cy="1976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4AAA695-4A59-4D85-B4AE-BAAB4C550BBD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0F2523A-7BEB-4C2C-B136-235545C81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07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19BF4B-A892-4F17-B254-A1DA2B0814C3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22021-0E14-4115-B624-005220DB76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55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346CC2-3241-4D55-B033-10CA127154B0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A69B4-73DE-4953-B811-7A82B30936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79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735F9C-0E20-4F96-9CE8-838E503FD0F5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8E13E-8DA0-4ECF-AD88-93BBB0BD12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454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F16EB8-EBEC-4AC3-A99A-0A1C8A0005FE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57F8A4-2D51-4CBF-8426-A4E3D3791A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0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E50312-D85B-4A35-8139-0B2191EC8C0E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89A897-D55F-4277-88F2-2B1D736237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974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D73FF5-C97C-47A5-B370-D38404DFE45E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5767C4-A963-4EE7-A0A6-A0B9619C87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82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40FF76-25A3-4DBF-9449-854A92D99D54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E437CB-C1C2-48F1-A6C8-D3C3C11CB4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642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1E62F4-6402-450F-8EB2-0F134F29877F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FEF9D-D98A-48FB-95E8-72EC8B9A8A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686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7DA3B4-EB37-41F6-A711-03B3AB1E6C30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1A3DA0-1C46-46AE-8A93-F256B89953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83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D374A8-FF36-4085-9772-D3CF0AA4B8F1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436CC8-D7BE-46DD-8EF9-DD6979F6CC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847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D60CCC-F6CF-4A11-9FF3-97E4A07B3C91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4ECDDF-36AF-41E9-A8A8-E143B72359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51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FBD6AB-2E89-4D53-919D-107BE357B6C1}" type="datetimeFigureOut">
              <a:rPr lang="ru-RU" smtClean="0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066C95-5D44-4915-992E-7CA1F9EF4F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4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tt-RU" sz="4400" dirty="0">
                <a:latin typeface="Times New Roman"/>
                <a:ea typeface="Times New Roman"/>
              </a:rPr>
              <a:t>Бергәлекнең морфологик </a:t>
            </a:r>
            <a:r>
              <a:rPr lang="tt-RU" sz="4400" dirty="0" smtClean="0">
                <a:latin typeface="Times New Roman"/>
                <a:ea typeface="Times New Roman"/>
              </a:rPr>
              <a:t>һәм пространство структурасы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42693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Туклану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40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трофи́к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4000" b="1" dirty="0" err="1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чылбыры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1680" y="1412776"/>
            <a:ext cx="5908775" cy="36743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75"/>
          </a:xfrm>
        </p:spPr>
        <p:txBody>
          <a:bodyPr>
            <a:normAutofit fontScale="90000"/>
          </a:bodyPr>
          <a:lstStyle/>
          <a:p>
            <a:r>
              <a:rPr lang="ru-RU" sz="4000" b="1" dirty="0" err="1" smtClean="0">
                <a:latin typeface="Arial" charset="0"/>
                <a:cs typeface="Arial" charset="0"/>
              </a:rPr>
              <a:t>Бергәлек</a:t>
            </a:r>
            <a:r>
              <a:rPr lang="ru-RU" sz="4000" b="1" dirty="0" smtClean="0">
                <a:latin typeface="Arial" charset="0"/>
                <a:cs typeface="Arial" charset="0"/>
              </a:rPr>
              <a:t> (Сообщество) = Биоценоз </a:t>
            </a:r>
            <a:br>
              <a:rPr lang="ru-RU" sz="4000" b="1" dirty="0" smtClean="0">
                <a:latin typeface="Arial" charset="0"/>
                <a:cs typeface="Arial" charset="0"/>
              </a:rPr>
            </a:br>
            <a:endParaRPr lang="ru-RU" sz="4000" b="1" dirty="0" smtClean="0">
              <a:latin typeface="Arial" charset="0"/>
              <a:cs typeface="Arial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sz="2400" b="1" u="sng" dirty="0" err="1" smtClean="0">
                <a:latin typeface="Times New Roman" pitchFamily="18" charset="0"/>
                <a:cs typeface="Times New Roman" pitchFamily="18" charset="0"/>
              </a:rPr>
              <a:t>Бергәлек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территорияне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биләүче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төрле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төр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популяцияләр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җыелмасы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tt-RU" sz="2400" b="1" u="sng" dirty="0" smtClean="0">
                <a:latin typeface="Times New Roman" pitchFamily="18" charset="0"/>
                <a:cs typeface="Times New Roman" pitchFamily="18" charset="0"/>
              </a:rPr>
              <a:t>Биоценоз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- тере организмнарның бер-берсе белән тыгыз бәйләнештә һәм үзара тәэсир итешеп торуы.</a:t>
            </a:r>
          </a:p>
          <a:p>
            <a:pPr>
              <a:buFont typeface="Arial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Биогеоценоз (экосистема)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үсемлек, хайван һәм микроорганизмнарның даими рәвештә бер-берләре һәм атмосфера,гидросфера,литосфера компонентлары белән бәйләнештәге тотрыклы бергәлеге.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8280919" cy="3881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880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Экосистема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үзлекләре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529813"/>
              </p:ext>
            </p:extLst>
          </p:nvPr>
        </p:nvGraphicFramePr>
        <p:xfrm>
          <a:off x="500034" y="1571612"/>
          <a:ext cx="8229600" cy="4675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997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0715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Төр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структурасы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Төр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структурасына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йогынты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ясаучы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факторлар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Географик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урын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Климат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шартлары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 algn="just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Бергәлекнең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төре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67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55210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Бергәлек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структурасы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Текст 3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6995120" cy="36004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Морфологик</a:t>
            </a:r>
            <a: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структура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56792"/>
            <a:ext cx="4040188" cy="4804321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Үсемлекләрнең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яшәү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формалары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агач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куак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куакчык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Үләннәр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  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Мезофит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дымлылык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яратучы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Ксерофит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(коры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җирдә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үсүче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гидрофит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аскы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өлеше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суга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кереп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торган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Галофит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тозлылык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күп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булган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җирне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яратучы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4008" y="1556792"/>
            <a:ext cx="4041775" cy="414655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Хайваннарның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яшәү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формалары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Планктон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өстендә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ирекле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йөзүче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Нектон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катламында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яшәүчеләр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lphaUcPeriod"/>
              <a:defRPr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Бентос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су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төбендә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яшәүчеләр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21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Текст 5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pPr algn="ctr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вертикаль </a:t>
            </a:r>
          </a:p>
        </p:txBody>
      </p:sp>
      <p:sp>
        <p:nvSpPr>
          <p:cNvPr id="17412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горизонталь </a:t>
            </a:r>
          </a:p>
        </p:txBody>
      </p:sp>
      <p:sp>
        <p:nvSpPr>
          <p:cNvPr id="17413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6513"/>
          </a:xfrm>
        </p:spPr>
        <p:txBody>
          <a:bodyPr/>
          <a:lstStyle/>
          <a:p>
            <a:pPr algn="ctr" eaLnBrk="1" hangingPunct="1"/>
            <a:r>
              <a:rPr lang="ru-RU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Яруслылык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үсемлекләрнең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җир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өстендәге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өлешләренең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биеклеге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аерылып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торуы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414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pPr eaLnBrk="1" hangingPunct="1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Бертөрле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булмау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иңкүлекләр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калкулыклар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дымлылык,тозлылык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басым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төрле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t-RU" smtClean="0">
                <a:latin typeface="Times New Roman" pitchFamily="18" charset="0"/>
                <a:cs typeface="Times New Roman" pitchFamily="18" charset="0"/>
              </a:rPr>
              <a:t>Пространство (киңлек) стуктурасы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45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67544" y="16808"/>
            <a:ext cx="8229600" cy="747896"/>
          </a:xfrm>
        </p:spPr>
        <p:txBody>
          <a:bodyPr>
            <a:normAutofit fontScale="90000"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Яруслылык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үсемлек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бергәлекләренең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берничә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этаж»га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аерылуы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5" name="Текст 5"/>
          <p:cNvSpPr txBox="1">
            <a:spLocks/>
          </p:cNvSpPr>
          <p:nvPr/>
        </p:nvSpPr>
        <p:spPr>
          <a:xfrm>
            <a:off x="5004048" y="1183324"/>
            <a:ext cx="3024336" cy="4454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Өстенлек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итүче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агачлар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60 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156448" y="2564904"/>
            <a:ext cx="3024336" cy="4454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Урман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чатыры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30-40 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184863" y="4221088"/>
            <a:ext cx="3024336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ярус 20-25 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5"/>
          <p:cNvSpPr txBox="1">
            <a:spLocks/>
          </p:cNvSpPr>
          <p:nvPr/>
        </p:nvSpPr>
        <p:spPr>
          <a:xfrm>
            <a:off x="5184863" y="5445224"/>
            <a:ext cx="3024336" cy="4454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Куаклык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ярусы 4-6 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5"/>
          <p:cNvSpPr txBox="1">
            <a:spLocks/>
          </p:cNvSpPr>
          <p:nvPr/>
        </p:nvSpPr>
        <p:spPr>
          <a:xfrm>
            <a:off x="5204503" y="6165304"/>
            <a:ext cx="3024336" cy="4454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Үлән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ярусы 0,8 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Яруслылык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" name="Содержимое 10" descr="пруд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1760" y="1700808"/>
            <a:ext cx="4429972" cy="2630636"/>
          </a:xfrm>
        </p:spPr>
      </p:pic>
    </p:spTree>
    <p:extLst>
      <p:ext uri="{BB962C8B-B14F-4D97-AF65-F5344CB8AC3E}">
        <p14:creationId xmlns:p14="http://schemas.microsoft.com/office/powerpoint/2010/main" val="379847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443</TotalTime>
  <Words>214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Бергәлек (Сообщество) = Биоценоз  </vt:lpstr>
      <vt:lpstr>Презентация PowerPoint</vt:lpstr>
      <vt:lpstr>Экосистема үзлекләре</vt:lpstr>
      <vt:lpstr>Төр структурасы</vt:lpstr>
      <vt:lpstr>Бергәлек структурасы</vt:lpstr>
      <vt:lpstr>Презентация PowerPoint</vt:lpstr>
      <vt:lpstr>Яруслылык – үсемлек бергәлекләренең берничә «этаж»га аерылуы. </vt:lpstr>
      <vt:lpstr>Яруслылык </vt:lpstr>
      <vt:lpstr>Туклану  (трофи́к) чылбыры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и структура сообщества</dc:title>
  <dc:creator>User</dc:creator>
  <cp:lastModifiedBy>User</cp:lastModifiedBy>
  <cp:revision>64</cp:revision>
  <dcterms:modified xsi:type="dcterms:W3CDTF">2020-04-09T10:25:12Z</dcterms:modified>
</cp:coreProperties>
</file>