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4" r:id="rId4"/>
    <p:sldId id="265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980728"/>
            <a:ext cx="9036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Прочитайте знакомые стихотворения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026" name="AutoShape 2" descr="Причудливый Рисунок Из Молодой Мальчик Чтение Книги — стоковая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Natalya\Downloads\чт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852936"/>
            <a:ext cx="3121025" cy="281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928670"/>
            <a:ext cx="6858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err="1" smtClean="0"/>
              <a:t>Миян</a:t>
            </a:r>
            <a:r>
              <a:rPr lang="ru-RU" sz="4000" dirty="0" smtClean="0"/>
              <a:t> Таня </a:t>
            </a:r>
            <a:r>
              <a:rPr lang="ru-RU" sz="4000" dirty="0" err="1" smtClean="0"/>
              <a:t>бöрдэ</a:t>
            </a:r>
            <a:r>
              <a:rPr lang="ru-RU" sz="4000" dirty="0" smtClean="0"/>
              <a:t> гора,</a:t>
            </a:r>
          </a:p>
          <a:p>
            <a:pPr>
              <a:lnSpc>
                <a:spcPct val="150000"/>
              </a:lnSpc>
            </a:pPr>
            <a:r>
              <a:rPr lang="ru-RU" sz="4000" dirty="0" err="1" smtClean="0"/>
              <a:t>Уськедэма</a:t>
            </a:r>
            <a:r>
              <a:rPr lang="ru-RU" sz="4000" dirty="0" smtClean="0"/>
              <a:t> </a:t>
            </a:r>
            <a:r>
              <a:rPr lang="ru-RU" sz="4000" dirty="0" err="1" smtClean="0"/>
              <a:t>мачсэ</a:t>
            </a:r>
            <a:r>
              <a:rPr lang="ru-RU" sz="4000" dirty="0" smtClean="0"/>
              <a:t> </a:t>
            </a:r>
            <a:r>
              <a:rPr lang="ru-RU" sz="4000" dirty="0" err="1" smtClean="0"/>
              <a:t>шорö</a:t>
            </a:r>
            <a:r>
              <a:rPr lang="ru-RU" sz="4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4000" dirty="0" err="1" smtClean="0"/>
              <a:t>Чöлы</a:t>
            </a:r>
            <a:r>
              <a:rPr lang="ru-RU" sz="4000" dirty="0" smtClean="0"/>
              <a:t> Танечка, ин </a:t>
            </a:r>
            <a:r>
              <a:rPr lang="ru-RU" sz="4000" dirty="0" err="1" smtClean="0"/>
              <a:t>бöрд</a:t>
            </a:r>
            <a:r>
              <a:rPr lang="ru-RU" sz="4000" dirty="0" smtClean="0"/>
              <a:t>,</a:t>
            </a:r>
          </a:p>
          <a:p>
            <a:pPr>
              <a:lnSpc>
                <a:spcPct val="150000"/>
              </a:lnSpc>
            </a:pPr>
            <a:r>
              <a:rPr lang="ru-RU" sz="4000" dirty="0" err="1" smtClean="0"/>
              <a:t>Оз</a:t>
            </a:r>
            <a:r>
              <a:rPr lang="ru-RU" sz="4000" dirty="0" smtClean="0"/>
              <a:t> </a:t>
            </a:r>
            <a:r>
              <a:rPr lang="ru-RU" sz="4000" dirty="0" err="1" smtClean="0"/>
              <a:t>вöй</a:t>
            </a:r>
            <a:r>
              <a:rPr lang="ru-RU" sz="4000" dirty="0" smtClean="0"/>
              <a:t> </a:t>
            </a:r>
            <a:r>
              <a:rPr lang="ru-RU" sz="4000" dirty="0" err="1" smtClean="0"/>
              <a:t>мачыд</a:t>
            </a:r>
            <a:r>
              <a:rPr lang="ru-RU" sz="4000" dirty="0" smtClean="0"/>
              <a:t>, кутам </a:t>
            </a:r>
            <a:r>
              <a:rPr lang="ru-RU" sz="4000" dirty="0" err="1" smtClean="0"/>
              <a:t>бöр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160952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Учим новые слова.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Юр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по коми голова,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рука, </a:t>
            </a: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кок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нога,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Ёма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бабушка Яга.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Вом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–  рот, </a:t>
            </a:r>
            <a:r>
              <a:rPr kumimoji="0" lang="ru-RU" sz="4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ныр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нос,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крючком прирос.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323057"/>
            <a:ext cx="777686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Дзоля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Коля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дзугő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лым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Дзоля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Коля –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гачыс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кын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16632"/>
            <a:ext cx="82153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Öтик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кык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куим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нёль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Коз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йылö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öшйис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коль.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жö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нин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пöльтчис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Ыргöн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кöлöкöльчик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 descr="https://img1.liveinternet.ru/images/attach/c/7/94/965/94965381_89552499_2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4810125" cy="3143250"/>
          </a:xfrm>
          <a:prstGeom prst="rect">
            <a:avLst/>
          </a:prstGeom>
          <a:noFill/>
        </p:spPr>
      </p:pic>
      <p:pic>
        <p:nvPicPr>
          <p:cNvPr id="4100" name="Picture 4" descr="https://www.xn----rtbkzc0a6a.in.ua/uploaded/esse53_sis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212976"/>
            <a:ext cx="238125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99392"/>
            <a:ext cx="878684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Коз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ель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Йылö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на …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Öшйис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повисла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Коль – шишка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Ёна – сильно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err="1" smtClean="0">
                <a:latin typeface="Calibri" pitchFamily="34" charset="0"/>
                <a:cs typeface="Times New Roman" pitchFamily="18" charset="0"/>
              </a:rPr>
              <a:t>Уна</a:t>
            </a:r>
            <a:r>
              <a:rPr lang="ru-RU" sz="4800" dirty="0" smtClean="0">
                <a:latin typeface="Calibri" pitchFamily="34" charset="0"/>
                <a:cs typeface="Times New Roman" pitchFamily="18" charset="0"/>
              </a:rPr>
              <a:t> – много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Нин – уж, уже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Пöльтчис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надулся, набух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Ыргöн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медь, медный.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770493"/>
            <a:ext cx="779928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йöв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Ворса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тöв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Сёя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рок,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Öдде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ветлас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Сёя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нянь,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Быдма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ён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Сёя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зэй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ыджыд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8820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Попробуйте прочитать новое стихотворение. 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Не расстраивайтесь, если не получится с первого раза.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182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Natalya</cp:lastModifiedBy>
  <cp:revision>30</cp:revision>
  <dcterms:created xsi:type="dcterms:W3CDTF">2019-11-08T07:31:16Z</dcterms:created>
  <dcterms:modified xsi:type="dcterms:W3CDTF">2020-04-09T09:09:43Z</dcterms:modified>
</cp:coreProperties>
</file>