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91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28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FA9B45-2879-45D6-AF9E-5E59E22CEA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17C54803-C308-4C8E-92BA-DACF4682AB02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D2E51213-BEAF-48F4-AE91-3FF9CD406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17825-A01F-4208-825C-BC19D24F31DB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FCB5A-8A6C-4751-8D1F-2373F43EB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AA2EA-8650-4A8E-94CB-D7C9715577FB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23813-65D5-4FB7-AE37-FB948D46F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FF5AF-FF82-4EC8-8CF2-3461B0846268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4156-9E75-4B1E-8B81-D04F6DBF2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2A30F6-E4C5-406B-8219-1CE9DCFE487D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06B1-7CD7-4BBF-9954-7C5EBEC2D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8E8A3C-A562-493A-9A2C-D5A20B612074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A5A25-4A46-460C-905C-3B09D4634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DFCDC-835E-413C-BCF7-FF226E983467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8ECAA-5B28-44FB-8EDA-EE60D4C49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AF2860-278C-45E1-BD27-EF68A8D6AAE3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A6CCF-E039-4E89-85E7-B36A6D0E2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B6084-930E-4CB6-B36D-3AAE91C2E6E5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1778F-78BC-4477-8E54-AA61A965A3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D339E7-E109-4D86-8647-A1EB690C0DBA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52C7-07FD-4776-A9C5-7AFF94260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A18A5-6A76-4E5F-B5A6-6539FDE9372B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9F41F-946B-412A-AEB4-CEB1A9C049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B8D45A17-FFE5-47ED-80D2-648C5A98B197}" type="datetime1">
              <a:rPr lang="en-US"/>
              <a:pPr/>
              <a:t>4/9/2020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613525"/>
            <a:ext cx="495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0C51B27-D131-4A49-AEAF-6CF97725D1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692696"/>
            <a:ext cx="7772400" cy="1296144"/>
          </a:xfrm>
        </p:spPr>
        <p:txBody>
          <a:bodyPr/>
          <a:lstStyle/>
          <a:p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Муниципальное автономное дошкольное образовательное учреждение «Ягодка» </a:t>
            </a:r>
            <a:br>
              <a:rPr lang="ru-RU" sz="3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города </a:t>
            </a:r>
            <a:r>
              <a:rPr lang="ru-RU" sz="3000" dirty="0" err="1" smtClean="0">
                <a:latin typeface="Monotype Corsiva" pitchFamily="66" charset="0"/>
                <a:cs typeface="Times New Roman" pitchFamily="18" charset="0"/>
              </a:rPr>
              <a:t>Черногорска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71612"/>
            <a:ext cx="8858280" cy="3857652"/>
          </a:xfrm>
        </p:spPr>
        <p:txBody>
          <a:bodyPr/>
          <a:lstStyle/>
          <a:p>
            <a:r>
              <a:rPr lang="ru-RU" sz="4800" b="1" dirty="0" smtClean="0">
                <a:latin typeface="Monotype Corsiva" pitchFamily="66" charset="0"/>
              </a:rPr>
              <a:t>Странички- </a:t>
            </a:r>
            <a:r>
              <a:rPr lang="ru-RU" sz="4800" b="1" dirty="0" err="1" smtClean="0">
                <a:latin typeface="Monotype Corsiva" pitchFamily="66" charset="0"/>
              </a:rPr>
              <a:t>объясняшки</a:t>
            </a:r>
            <a:r>
              <a:rPr lang="ru-RU" sz="4800" b="1" dirty="0" smtClean="0">
                <a:latin typeface="Monotype Corsiva" pitchFamily="66" charset="0"/>
              </a:rPr>
              <a:t>  </a:t>
            </a:r>
            <a:r>
              <a:rPr lang="ru-RU" sz="4800" b="1" smtClean="0">
                <a:latin typeface="Monotype Corsiva" pitchFamily="66" charset="0"/>
              </a:rPr>
              <a:t>к </a:t>
            </a:r>
            <a:r>
              <a:rPr lang="ru-RU" sz="4800" b="1" smtClean="0">
                <a:latin typeface="Monotype Corsiva" pitchFamily="66" charset="0"/>
              </a:rPr>
              <a:t>песне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«Наша Родина сильна»</a:t>
            </a:r>
          </a:p>
          <a:p>
            <a:endParaRPr lang="ru-RU" sz="3000" b="1" dirty="0" smtClean="0">
              <a:latin typeface="Monotype Corsiva" pitchFamily="66" charset="0"/>
            </a:endParaRPr>
          </a:p>
          <a:p>
            <a:r>
              <a:rPr lang="ru-RU" sz="3000" b="1" dirty="0" smtClean="0">
                <a:latin typeface="Monotype Corsiva" pitchFamily="66" charset="0"/>
              </a:rPr>
              <a:t>Музыкальный руководитель</a:t>
            </a:r>
          </a:p>
          <a:p>
            <a:r>
              <a:rPr lang="ru-RU" sz="3000" b="1" dirty="0" smtClean="0">
                <a:latin typeface="Monotype Corsiva" pitchFamily="66" charset="0"/>
              </a:rPr>
              <a:t>Сергуткина С.В.</a:t>
            </a:r>
            <a:endParaRPr lang="en-US" sz="3000" b="1" dirty="0">
              <a:latin typeface="Monotype Corsiva" pitchFamily="66" charset="0"/>
            </a:endParaRPr>
          </a:p>
        </p:txBody>
      </p:sp>
      <p:pic>
        <p:nvPicPr>
          <p:cNvPr id="8" name="Рисунок 7" descr="http://www.vniijg.ru/files/415/0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5357826"/>
            <a:ext cx="607223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500198"/>
          </a:xfrm>
        </p:spPr>
        <p:txBody>
          <a:bodyPr/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8" name="Содержимое 17" descr="http://www.vniijg.ru/files/415/0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8"/>
            <a:ext cx="7572428" cy="214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Способствовать усвоению и пониманию слов вызывающих трудности.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Познакомить с музыкальными произведениями военных и послевоенных лет.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Создавать условия для формирования первичных представлений о событиях Великой Отечественной войны.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Расширить знания  о защитниках  Отечества, родах войск, боевой техники.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«Наша Родина сильна» А. Филиппенко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1.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у нас танкисты,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и моряки,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артиллеристы -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Меткие стрелки.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Припев: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Наша Родина сильна,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Охраняет мир она,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Охраняет мир она!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у нас ракеты,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и корабли!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Наши космонавты -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Чудо всей Земли!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Припев: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гордимся нашей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Мирною страной!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непобедимой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Армией родной!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1.Есть у нас танкисты,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и моряки,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артиллеристы -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Меткие стрелки.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2643182"/>
            <a:ext cx="3286148" cy="357189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Танкист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военнослужащий танковых войск и экипажа боевой машины.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ECAA-5B28-44FB-8EDA-EE60D4C4943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Содержимое 9" descr="http://www.arms-expo.ru/upload/medialibrary/34e/34ee40e1f6e3f66d2bbff39887b869fe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143116"/>
            <a:ext cx="50720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21444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1.Есть у нас танкисты,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и моряки,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артиллеристы – меткие стрелки.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Моряк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человек, который работает на морском транспорте или работник морского транспорта,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(капитан, штурман, лоцман, матрос).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Содержимое 7" descr="http://xn--80ahclcogc6ci4h.xn--90anlfbebar6i.xn--p1ai/images/military/military/photo/110926_scorpius4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928802"/>
            <a:ext cx="475774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1.Есть у нас танкисты,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и моряки,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артиллеристы -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Меткие стрелки.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328614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Артиллерист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 военнослужащий, относящийся к артиллерии связан с обслуживанием орудий (командир орудия, наводчик, заряжающий).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Содержимое 7" descr="https://yugsn.ru/wp-content/uploads/2016/08/Artilleristy-proveli-boevye-strelby-v-Severnoy-i-YUzhnoy-Osetii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643050"/>
            <a:ext cx="542928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Есть у нас ракеты,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и корабли!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космонавты -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Чудо всей Земли!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Содержимое 7" descr="http://svopi.ru/uploads/posts/2014-04/1398776041_1.jpe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714776" cy="48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www.1zoom.me/big2/474/312327-svetik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285992"/>
            <a:ext cx="4643470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Есть у нас ракеты,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и корабли!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космонавты -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Чудо всей Земли!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71678"/>
            <a:ext cx="3143272" cy="442915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Космонавт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тот, кто совершает полёты в космическое пространство.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8A3C-A562-493A-9A2C-D5A20B612074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Содержимое 7" descr="http://www.gctc.ru/media/foto/big/1076/6276777349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2000240"/>
            <a:ext cx="5572132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Мы гордимся нашей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Мирною страной!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непобедимой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Армией родной!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F5AF-FF82-4EC8-8CF2-3461B0846268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2006 www.brainybetty.com; All Rights Reserved.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Содержимое 6" descr="https://im0-tub-ru.yandex.net/i?id=d0337108200fc5bc434209dba57e4e05-l&amp;n=1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000240"/>
            <a:ext cx="77037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ежевая штукатур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бежевая штукатурка</Template>
  <TotalTime>495</TotalTime>
  <Words>236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бежевая штукатурка</vt:lpstr>
      <vt:lpstr>Муниципальное автономное дошкольное образовательное учреждение «Ягодка»  города Черногорска  </vt:lpstr>
      <vt:lpstr>Слайд 2</vt:lpstr>
      <vt:lpstr>«Наша Родина сильна» А. Филиппенко</vt:lpstr>
      <vt:lpstr>1.Есть у нас танкисты, Есть и моряки, Есть артиллеристы - Меткие стрелки. </vt:lpstr>
      <vt:lpstr>1.Есть у нас танкисты, Есть и моряки, Есть артиллеристы – меткие стрелки. </vt:lpstr>
      <vt:lpstr>1.Есть у нас танкисты, Есть и моряки, Есть артиллеристы - Меткие стрелки.</vt:lpstr>
      <vt:lpstr>2. Есть у нас ракеты, Есть и корабли! Наши космонавты - Чудо всей Земли!</vt:lpstr>
      <vt:lpstr>2. Есть у нас ракеты, Есть и корабли! Наши космонавты - Чудо всей Земли!</vt:lpstr>
      <vt:lpstr>3. Мы гордимся нашей Мирною страной! И непобедимой Армией родной!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2006 Abstracts</dc:title>
  <dc:creator>AleX</dc:creator>
  <cp:lastModifiedBy>HOME</cp:lastModifiedBy>
  <cp:revision>71</cp:revision>
  <dcterms:created xsi:type="dcterms:W3CDTF">2017-03-15T17:44:27Z</dcterms:created>
  <dcterms:modified xsi:type="dcterms:W3CDTF">2020-04-09T10:36:25Z</dcterms:modified>
</cp:coreProperties>
</file>