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267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156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362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6958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946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836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536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62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00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50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15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06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62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72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56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25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5E86032-0B0E-4305-B48C-231FED588CC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154BBC6-4847-4DD9-8148-0E9A989D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35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3267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prstClr val="black"/>
                </a:solidFill>
              </a:rPr>
              <a:t>«</a:t>
            </a:r>
            <a:r>
              <a:rPr lang="ru-RU" dirty="0">
                <a:solidFill>
                  <a:prstClr val="black"/>
                </a:solidFill>
              </a:rPr>
              <a:t>Сюжетно – ролевая игра</a:t>
            </a:r>
            <a:r>
              <a:rPr lang="ru-RU" dirty="0" smtClean="0">
                <a:solidFill>
                  <a:prstClr val="black"/>
                </a:solidFill>
              </a:rPr>
              <a:t>»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sz="3100" dirty="0">
                <a:solidFill>
                  <a:prstClr val="black"/>
                </a:solidFill>
                <a:latin typeface="+mn-lt"/>
              </a:rPr>
              <a:t>Консультация для </a:t>
            </a:r>
            <a:r>
              <a:rPr lang="ru-RU" sz="3100" dirty="0" smtClean="0">
                <a:solidFill>
                  <a:prstClr val="black"/>
                </a:solidFill>
                <a:latin typeface="+mn-lt"/>
              </a:rPr>
              <a:t>воспитателей</a:t>
            </a:r>
            <a:r>
              <a:rPr lang="ru-RU" sz="3100" dirty="0">
                <a:solidFill>
                  <a:prstClr val="black"/>
                </a:solidFill>
                <a:latin typeface="+mn-lt"/>
              </a:rPr>
              <a:t/>
            </a:r>
            <a:br>
              <a:rPr lang="ru-RU" sz="3100" dirty="0">
                <a:solidFill>
                  <a:prstClr val="black"/>
                </a:solidFill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3259" y="3933056"/>
            <a:ext cx="6517482" cy="132474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Детский сад № 65. </a:t>
            </a:r>
          </a:p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Кирун Наталья Михайловна.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Ноябрь 2016 года.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57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84982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</a:t>
            </a:r>
            <a:r>
              <a:rPr lang="ru-RU" dirty="0" smtClean="0"/>
              <a:t>сюжетно-ролевой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1705671"/>
            <a:ext cx="7919118" cy="4085530"/>
          </a:xfrm>
        </p:spPr>
        <p:txBody>
          <a:bodyPr>
            <a:normAutofit fontScale="3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6200" dirty="0" smtClean="0"/>
              <a:t>Ее нужно организовывать так, чтобы в игре присутствовал нравственный идеал.</a:t>
            </a:r>
          </a:p>
          <a:p>
            <a:pPr>
              <a:buFont typeface="Wingdings" pitchFamily="2" charset="2"/>
              <a:buChar char="v"/>
            </a:pPr>
            <a:r>
              <a:rPr lang="ru-RU" sz="6200" dirty="0" smtClean="0"/>
              <a:t>Необходимо содействовать обогащению и самостоятельному накоплению ребенком представлений об образцах для подражания.</a:t>
            </a:r>
          </a:p>
          <a:p>
            <a:pPr>
              <a:buFont typeface="Wingdings" pitchFamily="2" charset="2"/>
              <a:buChar char="v"/>
            </a:pPr>
            <a:r>
              <a:rPr lang="ru-RU" sz="6200" dirty="0" smtClean="0"/>
              <a:t>Необходимо продумывать средства игры (роль, атрибуты, игровое пространство). </a:t>
            </a:r>
          </a:p>
          <a:p>
            <a:pPr>
              <a:buFont typeface="Wingdings" pitchFamily="2" charset="2"/>
              <a:buChar char="v"/>
            </a:pPr>
            <a:r>
              <a:rPr lang="ru-RU" sz="6200" dirty="0" smtClean="0"/>
              <a:t>При умелом руководстве возможно содействовать коррекции его личности.</a:t>
            </a:r>
          </a:p>
          <a:p>
            <a:pPr>
              <a:buFont typeface="Wingdings" pitchFamily="2" charset="2"/>
              <a:buChar char="v"/>
            </a:pPr>
            <a:r>
              <a:rPr lang="ru-RU" sz="6200" dirty="0" smtClean="0"/>
              <a:t>Необходимо, чтобы воспитанник приходил к результату – оценки и самооценки созданного образа. </a:t>
            </a:r>
          </a:p>
          <a:p>
            <a:pPr marL="0" indent="0">
              <a:buNone/>
            </a:pP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37920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/>
          </a:bodyPr>
          <a:lstStyle/>
          <a:p>
            <a:r>
              <a:rPr lang="ru-RU" dirty="0" smtClean="0"/>
              <a:t>Педагогическое руководство.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1268760"/>
            <a:ext cx="7772870" cy="4896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u="sng" dirty="0" smtClean="0"/>
              <a:t>Косвенное руководство </a:t>
            </a:r>
            <a:r>
              <a:rPr lang="ru-RU" dirty="0" smtClean="0"/>
              <a:t>(4 позиции):</a:t>
            </a:r>
          </a:p>
          <a:p>
            <a:pPr marL="0" indent="0">
              <a:buNone/>
            </a:pPr>
            <a:r>
              <a:rPr lang="ru-RU" dirty="0" smtClean="0"/>
              <a:t>а) инициатор – постановка проблемы, обсуждение инициативы детей, события, функция педагога – мотивационная.</a:t>
            </a:r>
          </a:p>
          <a:p>
            <a:pPr marL="0" indent="0">
              <a:buNone/>
            </a:pPr>
            <a:r>
              <a:rPr lang="ru-RU" dirty="0" smtClean="0"/>
              <a:t>б) нейтральная роль – не дающая для детского сюжета изменения, функции педагога – корректировка игровых целей, сохранение сюжета, развитие ролевого диалога.</a:t>
            </a:r>
          </a:p>
          <a:p>
            <a:pPr marL="0" indent="0">
              <a:buNone/>
            </a:pPr>
            <a:r>
              <a:rPr lang="ru-RU" dirty="0" smtClean="0"/>
              <a:t>в) наблюдатель – наблюдение за процессом игры, за развитием игры по возрасту, динамике, структуре, функция педагога – прогнозирующая, то есть поиск форм по решению проблемных мест в развитии игры.</a:t>
            </a:r>
          </a:p>
          <a:p>
            <a:pPr marL="0" indent="0">
              <a:buNone/>
            </a:pPr>
            <a:r>
              <a:rPr lang="ru-RU" dirty="0" smtClean="0"/>
              <a:t>г) реальный собеседник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93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100" u="sng" dirty="0" smtClean="0"/>
              <a:t>Прямое руководство </a:t>
            </a:r>
            <a:r>
              <a:rPr lang="ru-RU" sz="3100" dirty="0" smtClean="0"/>
              <a:t>(2 позиции):</a:t>
            </a:r>
          </a:p>
          <a:p>
            <a:pPr marL="0" indent="0">
              <a:buNone/>
            </a:pPr>
            <a:r>
              <a:rPr lang="ru-RU" sz="3100" dirty="0" smtClean="0"/>
              <a:t>а) организатор, функция педагога – управление процессом игры.</a:t>
            </a:r>
          </a:p>
          <a:p>
            <a:pPr marL="0" indent="0">
              <a:buNone/>
            </a:pPr>
            <a:r>
              <a:rPr lang="ru-RU" sz="3100" dirty="0" smtClean="0"/>
              <a:t>б) координатор, функция педагога - координация процесса в соответствии с планом организации.</a:t>
            </a:r>
          </a:p>
          <a:p>
            <a:pPr marL="0" indent="0">
              <a:buNone/>
            </a:pP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84664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Ранний возраст.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Младшая </a:t>
            </a:r>
            <a:r>
              <a:rPr lang="ru-RU" dirty="0" smtClean="0"/>
              <a:t>группа.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1916833"/>
            <a:ext cx="7772870" cy="38743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u="sng" dirty="0" smtClean="0"/>
              <a:t>Вывод:</a:t>
            </a:r>
          </a:p>
          <a:p>
            <a:r>
              <a:rPr lang="ru-RU" dirty="0" smtClean="0"/>
              <a:t>В повседневной жизни ребенок приобретает практический опыт оперирования предметами и переносит этот опыт в самостоятельную игру. Игра в раннем возрасте носит ознакомительный характер и представляет собой предметно-игровую деятельность. К концу раннего возраста игра приобретает статус отобразительной игры, в которой операции с предметами переходят в ранг действии, направленных на достижение с помощью данного предмета определённого эффекта.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84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866266"/>
          </a:xfrm>
        </p:spPr>
        <p:txBody>
          <a:bodyPr>
            <a:normAutofit/>
          </a:bodyPr>
          <a:lstStyle/>
          <a:p>
            <a:r>
              <a:rPr lang="ru-RU" dirty="0" smtClean="0"/>
              <a:t>Средняя группа.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1628800"/>
            <a:ext cx="7772870" cy="4680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/>
              <a:t>Вывод: </a:t>
            </a:r>
          </a:p>
          <a:p>
            <a:r>
              <a:rPr lang="ru-RU" dirty="0" smtClean="0"/>
              <a:t>На основе углубленных знаний об окружающем мире дети в игре творчески реализуют интересные замыслы. Игра претерпевает изменения от образно-ролевой игры к сюжетно-ролевой. К 5 годам дети хорошо осваивают способы предметно-игровых действий, свободно играют с игрушками, с предметами-заместителями, с воображаемыми предметами, легко дают словесные обозначения, способны передать характерные особенности роли с помощью средств выразительности. Дети способны вступать в ролевое взаимодействие на более длительное время.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81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Старший дошкольный возраст.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/>
              <a:t>Вывод: </a:t>
            </a:r>
          </a:p>
          <a:p>
            <a:r>
              <a:rPr lang="ru-RU" dirty="0" smtClean="0"/>
              <a:t>к пяти годам дети умеют самостоятельно организовать сюжетно-ролевую игру – выбрать тему, создать условия, выполнять соответствующие игровые действия и правила поведения. Педагог использует в основном косвенные приемы руководства игрой.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77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1"/>
            <a:ext cx="7773338" cy="83671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Содержание: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692696"/>
            <a:ext cx="8784976" cy="604867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 smtClean="0"/>
              <a:t>1.Актуальность обучения дошкольников сюжетно-ролевым играм.</a:t>
            </a:r>
          </a:p>
          <a:p>
            <a:pPr marL="0" indent="0">
              <a:buNone/>
            </a:pPr>
            <a:r>
              <a:rPr lang="ru-RU" sz="8000" dirty="0" smtClean="0"/>
              <a:t>2</a:t>
            </a:r>
            <a:r>
              <a:rPr lang="ru-RU" sz="8000" dirty="0" smtClean="0"/>
              <a:t>. Теория вопроса развития игровой творческой деятельности дошкольников.</a:t>
            </a:r>
          </a:p>
          <a:p>
            <a:pPr marL="0" indent="0">
              <a:buNone/>
            </a:pPr>
            <a:r>
              <a:rPr lang="ru-RU" sz="8000" dirty="0" smtClean="0"/>
              <a:t>     •Роль игры в развитии ребенка-дошкольника.</a:t>
            </a:r>
          </a:p>
          <a:p>
            <a:pPr marL="0" indent="0">
              <a:buNone/>
            </a:pPr>
            <a:r>
              <a:rPr lang="ru-RU" sz="8000" dirty="0" smtClean="0"/>
              <a:t>     •Концепция игровой деятельности дошкольников.</a:t>
            </a:r>
          </a:p>
          <a:p>
            <a:pPr marL="0" indent="0">
              <a:buNone/>
            </a:pPr>
            <a:r>
              <a:rPr lang="ru-RU" sz="8000" dirty="0" smtClean="0"/>
              <a:t>     •Творческая основа игры.</a:t>
            </a:r>
          </a:p>
          <a:p>
            <a:pPr marL="0" indent="0">
              <a:buNone/>
            </a:pPr>
            <a:r>
              <a:rPr lang="ru-RU" sz="8000" dirty="0" smtClean="0"/>
              <a:t>     •Ведущие виды творческих игр детей.</a:t>
            </a:r>
          </a:p>
          <a:p>
            <a:pPr marL="0" indent="0">
              <a:buNone/>
            </a:pPr>
            <a:r>
              <a:rPr lang="ru-RU" sz="8000" dirty="0" smtClean="0"/>
              <a:t>     •Структурные компоненты творческой игры.</a:t>
            </a:r>
          </a:p>
          <a:p>
            <a:pPr marL="0" indent="0">
              <a:buNone/>
            </a:pPr>
            <a:r>
              <a:rPr lang="ru-RU" sz="8000" dirty="0" smtClean="0"/>
              <a:t>3</a:t>
            </a:r>
            <a:r>
              <a:rPr lang="ru-RU" sz="8000" dirty="0" smtClean="0"/>
              <a:t>. Организация сюжетно-ролевой игры.</a:t>
            </a:r>
          </a:p>
          <a:p>
            <a:pPr marL="0" indent="0">
              <a:buNone/>
            </a:pPr>
            <a:r>
              <a:rPr lang="ru-RU" sz="8000" dirty="0" smtClean="0"/>
              <a:t>    •Особенности организации сюжетно-ролевой игры.</a:t>
            </a:r>
          </a:p>
          <a:p>
            <a:pPr marL="0" indent="0">
              <a:buNone/>
            </a:pPr>
            <a:r>
              <a:rPr lang="ru-RU" sz="8000" dirty="0" smtClean="0"/>
              <a:t>    •Педагогическое руководство сюжетно – ролевой игрой.</a:t>
            </a:r>
          </a:p>
          <a:p>
            <a:pPr marL="0" indent="0">
              <a:buNone/>
            </a:pPr>
            <a:r>
              <a:rPr lang="ru-RU" sz="8000" dirty="0" smtClean="0"/>
              <a:t>    •Обучение детей сюжетно-ролевым играм в каждой возрастной группе.</a:t>
            </a:r>
          </a:p>
          <a:p>
            <a:pPr marL="0" indent="0">
              <a:buNone/>
            </a:pPr>
            <a:r>
              <a:rPr lang="ru-RU" sz="8000" dirty="0" smtClean="0"/>
              <a:t>    •Создание условий для развития творческой сюжетно-ролевой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26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Актуальность обучения дошкольников 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сюжетно-ролевым играм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08251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5782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1484784"/>
            <a:ext cx="7772870" cy="43064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Теория вопроса развития игровой творческой деятельности дошкольников.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5231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965" y="620688"/>
            <a:ext cx="8229600" cy="1084982"/>
          </a:xfrm>
        </p:spPr>
        <p:txBody>
          <a:bodyPr>
            <a:normAutofit/>
          </a:bodyPr>
          <a:lstStyle/>
          <a:p>
            <a:r>
              <a:rPr lang="ru-RU" sz="3100" b="1" dirty="0" smtClean="0"/>
              <a:t>Роль игры в развитии ребенка дошкольного </a:t>
            </a:r>
            <a:r>
              <a:rPr lang="ru-RU" sz="3100" b="1" dirty="0" smtClean="0"/>
              <a:t>возраста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1844825"/>
            <a:ext cx="7772870" cy="39463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В игре формируются все стороны личности ребенка, происходят значительные изменения в его психике, подготавливающие переход к новой более высокой стадии развития.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823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/>
          </a:bodyPr>
          <a:lstStyle/>
          <a:p>
            <a:r>
              <a:rPr lang="ru-RU" dirty="0" smtClean="0"/>
              <a:t>Концепция игровой деятельности дошкольников.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17638"/>
            <a:ext cx="8784976" cy="517971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8000" i="1" dirty="0" smtClean="0"/>
              <a:t>Одна из основополагающих идей концепции – направленность педагогического процесса на развитие потенциальных возможностей каждого ребенка.</a:t>
            </a:r>
          </a:p>
          <a:p>
            <a:pPr marL="0" indent="0">
              <a:buNone/>
            </a:pPr>
            <a:r>
              <a:rPr lang="ru-RU" sz="8000" u="sng" dirty="0" smtClean="0"/>
              <a:t>Условия</a:t>
            </a:r>
            <a:r>
              <a:rPr lang="ru-RU" sz="8000" dirty="0" smtClean="0"/>
              <a:t> </a:t>
            </a:r>
            <a:r>
              <a:rPr lang="ru-RU" sz="8000" dirty="0" err="1" smtClean="0"/>
              <a:t>необходимыЕ</a:t>
            </a:r>
            <a:r>
              <a:rPr lang="ru-RU" sz="8000" dirty="0" smtClean="0"/>
              <a:t> </a:t>
            </a:r>
            <a:r>
              <a:rPr lang="ru-RU" sz="8000" dirty="0" smtClean="0"/>
              <a:t>для того, что бы дети имели возможность проявить творчество в сюжетных играх:	</a:t>
            </a:r>
          </a:p>
          <a:p>
            <a:pPr>
              <a:buFont typeface="Wingdings" pitchFamily="2" charset="2"/>
              <a:buChar char="v"/>
            </a:pPr>
            <a:r>
              <a:rPr lang="ru-RU" sz="8000" dirty="0" smtClean="0"/>
              <a:t>необходимо, что бы содержание игр соответствовало интересам и возможностям детей.</a:t>
            </a:r>
          </a:p>
          <a:p>
            <a:pPr>
              <a:buFont typeface="Wingdings" pitchFamily="2" charset="2"/>
              <a:buChar char="v"/>
            </a:pPr>
            <a:r>
              <a:rPr lang="ru-RU" sz="8000" dirty="0" smtClean="0"/>
              <a:t>педагогическое сопровождение сюжетных игр должно строиться с учетом постепенного нарастания самостоятельности и творчества ребенка.</a:t>
            </a:r>
          </a:p>
          <a:p>
            <a:pPr>
              <a:buFont typeface="Wingdings" pitchFamily="2" charset="2"/>
              <a:buChar char="v"/>
            </a:pPr>
            <a:r>
              <a:rPr lang="ru-RU" sz="8000" dirty="0" smtClean="0"/>
              <a:t>предметно – игровая среда детского сада должна быть динамично изменяющейся, а в ее создании должны принимать участие дети.</a:t>
            </a:r>
          </a:p>
          <a:p>
            <a:pPr marL="0" indent="0" algn="ctr">
              <a:buNone/>
            </a:pP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151382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Творческая основа игры.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54765" y="1700808"/>
            <a:ext cx="8134672" cy="466645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400" dirty="0" smtClean="0"/>
              <a:t>Чтобы </a:t>
            </a:r>
            <a:r>
              <a:rPr lang="ru-RU" sz="4400" dirty="0" smtClean="0"/>
              <a:t>грамотно организовать детскую игру и руководить ею, воспитателю необходимо знать и учитывать этапы развития игровой деятельности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От 0 до 1года – манипулятивная деятельность (не игра)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От 1года до 2 лет – предметно–</a:t>
            </a:r>
            <a:r>
              <a:rPr lang="ru-RU" sz="4400" dirty="0" err="1" smtClean="0"/>
              <a:t>отобразительная</a:t>
            </a:r>
            <a:r>
              <a:rPr lang="ru-RU" sz="4400" dirty="0" smtClean="0"/>
              <a:t> деятельность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От 2 до 3 лет – </a:t>
            </a:r>
            <a:r>
              <a:rPr lang="ru-RU" sz="4400" dirty="0" smtClean="0"/>
              <a:t>сюжетно–</a:t>
            </a:r>
            <a:r>
              <a:rPr lang="ru-RU" sz="4400" dirty="0" err="1" smtClean="0"/>
              <a:t>отобразительная</a:t>
            </a:r>
            <a:r>
              <a:rPr lang="ru-RU" sz="4400" dirty="0" smtClean="0"/>
              <a:t> </a:t>
            </a:r>
            <a:r>
              <a:rPr lang="ru-RU" sz="4400" dirty="0" smtClean="0"/>
              <a:t>игра.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 От 3 лет до 4 лет – сюжетно – ролевая игра.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От 4 до 6 лет –сри с элементами творчества.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От 6 до 7 лет – творческая игра.</a:t>
            </a:r>
          </a:p>
          <a:p>
            <a:pPr marL="0" indent="0" algn="ctr">
              <a:buNone/>
            </a:pP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153599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84982"/>
          </a:xfrm>
        </p:spPr>
        <p:txBody>
          <a:bodyPr>
            <a:normAutofit/>
          </a:bodyPr>
          <a:lstStyle/>
          <a:p>
            <a:r>
              <a:rPr lang="ru-RU" dirty="0" smtClean="0"/>
              <a:t>Ведущие виды творческих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игр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u="sng" dirty="0" smtClean="0"/>
              <a:t>Режиссерская игра </a:t>
            </a:r>
            <a:r>
              <a:rPr lang="ru-RU" sz="3600" dirty="0" smtClean="0"/>
              <a:t>– игра во внутреннем плане воображаемой ситуации.</a:t>
            </a:r>
          </a:p>
          <a:p>
            <a:pPr marL="0" indent="0">
              <a:buNone/>
            </a:pPr>
            <a:r>
              <a:rPr lang="ru-RU" sz="3600" u="sng" dirty="0" smtClean="0"/>
              <a:t>Образная игра </a:t>
            </a:r>
            <a:r>
              <a:rPr lang="ru-RU" sz="3600" dirty="0" smtClean="0"/>
              <a:t>– игра в воображаемом образе  устойчивое время.</a:t>
            </a:r>
          </a:p>
          <a:p>
            <a:pPr marL="0" indent="0">
              <a:buNone/>
            </a:pPr>
            <a:r>
              <a:rPr lang="ru-RU" sz="3600" u="sng" dirty="0" smtClean="0"/>
              <a:t>Творческая самостоятельная игра -</a:t>
            </a:r>
            <a:r>
              <a:rPr lang="ru-RU" sz="3600" dirty="0" smtClean="0"/>
              <a:t>(концерт, спектакль, инсценировки, праздники и т.д.).</a:t>
            </a:r>
          </a:p>
          <a:p>
            <a:pPr marL="0" indent="0" algn="ctr">
              <a:buNone/>
            </a:pP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17093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965" y="692696"/>
            <a:ext cx="8229600" cy="1084982"/>
          </a:xfrm>
        </p:spPr>
        <p:txBody>
          <a:bodyPr>
            <a:normAutofit/>
          </a:bodyPr>
          <a:lstStyle/>
          <a:p>
            <a:r>
              <a:rPr lang="ru-RU" dirty="0" smtClean="0"/>
              <a:t>Структурные компоненты творческой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2132857"/>
            <a:ext cx="7772870" cy="3658344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/>
              <a:t>Побуждение потребности (мотивы). 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Игровой замысел (игровая задача). 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Содержание игры (разнообразие взаимоотношений).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Сюжеты для игры (сюжетные линии построения игры).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Выполнение роли и взаимодействие в роли.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Игровые действия (с предметами, с заместителями).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Игровые конфликты.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Правила.</a:t>
            </a:r>
          </a:p>
          <a:p>
            <a:pPr>
              <a:buFont typeface="Wingdings" pitchFamily="2" charset="2"/>
              <a:buChar char="v"/>
            </a:pP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347742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111</TotalTime>
  <Words>728</Words>
  <Application>Microsoft Office PowerPoint</Application>
  <PresentationFormat>Экран (4:3)</PresentationFormat>
  <Paragraphs>72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Tw Cen MT</vt:lpstr>
      <vt:lpstr>Wingdings</vt:lpstr>
      <vt:lpstr>Капля</vt:lpstr>
      <vt:lpstr>                                     «Сюжетно – ролевая игра» Консультация для воспитателей  </vt:lpstr>
      <vt:lpstr>Содержание:</vt:lpstr>
      <vt:lpstr>Презентация PowerPoint</vt:lpstr>
      <vt:lpstr>Презентация PowerPoint</vt:lpstr>
      <vt:lpstr>Роль игры в развитии ребенка дошкольного возраста</vt:lpstr>
      <vt:lpstr>Концепция игровой деятельности дошкольников.</vt:lpstr>
      <vt:lpstr>Творческая основа игры.</vt:lpstr>
      <vt:lpstr>Ведущие виды творческих  игр детей</vt:lpstr>
      <vt:lpstr>Структурные компоненты творческой игры</vt:lpstr>
      <vt:lpstr>Организация сюжетно-ролевой игры</vt:lpstr>
      <vt:lpstr>Педагогическое руководство.</vt:lpstr>
      <vt:lpstr>Презентация PowerPoint</vt:lpstr>
      <vt:lpstr>Ранний возраст.  Младшая группа.</vt:lpstr>
      <vt:lpstr>Средняя группа.</vt:lpstr>
      <vt:lpstr>Старший дошкольный возраст.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воспитателей.    «Сюжетно – ролевая игра». Детский сад № 65.    Консультация для воспитателей.   .    «Сюжетно – ролевая игра». Консультация для воспитателей.</dc:title>
  <dc:creator>Наталья</dc:creator>
  <cp:lastModifiedBy>User-nout</cp:lastModifiedBy>
  <cp:revision>10</cp:revision>
  <dcterms:created xsi:type="dcterms:W3CDTF">2016-11-29T18:55:19Z</dcterms:created>
  <dcterms:modified xsi:type="dcterms:W3CDTF">2020-04-08T13:38:31Z</dcterms:modified>
</cp:coreProperties>
</file>