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95" r:id="rId2"/>
    <p:sldId id="263" r:id="rId3"/>
    <p:sldId id="264" r:id="rId4"/>
    <p:sldId id="265" r:id="rId5"/>
    <p:sldId id="284" r:id="rId6"/>
    <p:sldId id="286" r:id="rId7"/>
    <p:sldId id="287" r:id="rId8"/>
    <p:sldId id="288" r:id="rId9"/>
    <p:sldId id="290" r:id="rId10"/>
    <p:sldId id="292" r:id="rId11"/>
    <p:sldId id="289" r:id="rId12"/>
    <p:sldId id="293" r:id="rId13"/>
    <p:sldId id="294" r:id="rId14"/>
    <p:sldId id="296" r:id="rId15"/>
    <p:sldId id="268" r:id="rId16"/>
    <p:sldId id="272" r:id="rId17"/>
    <p:sldId id="269" r:id="rId18"/>
    <p:sldId id="270" r:id="rId19"/>
    <p:sldId id="271" r:id="rId20"/>
    <p:sldId id="273" r:id="rId21"/>
    <p:sldId id="275" r:id="rId22"/>
    <p:sldId id="278" r:id="rId23"/>
    <p:sldId id="276" r:id="rId24"/>
    <p:sldId id="277" r:id="rId25"/>
    <p:sldId id="291" r:id="rId26"/>
    <p:sldId id="279" r:id="rId27"/>
  </p:sldIdLst>
  <p:sldSz cx="9144000" cy="6858000" type="screen4x3"/>
  <p:notesSz cx="6858000" cy="9144000"/>
  <p:custDataLst>
    <p:tags r:id="rId2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6" autoAdjust="0"/>
    <p:restoredTop sz="94518" autoAdjust="0"/>
  </p:normalViewPr>
  <p:slideViewPr>
    <p:cSldViewPr>
      <p:cViewPr varScale="1">
        <p:scale>
          <a:sx n="69" d="100"/>
          <a:sy n="69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tags" Target="tags/tag1.xml" /><Relationship Id="rId29" Type="http://schemas.openxmlformats.org/officeDocument/2006/relationships/presProps" Target="presProps.xml" /><Relationship Id="rId3" Type="http://schemas.openxmlformats.org/officeDocument/2006/relationships/slide" Target="slides/slide2.xml" /><Relationship Id="rId30" Type="http://schemas.openxmlformats.org/officeDocument/2006/relationships/viewProps" Target="viewProps.xml" /><Relationship Id="rId31" Type="http://schemas.openxmlformats.org/officeDocument/2006/relationships/theme" Target="theme/theme1.xml" /><Relationship Id="rId32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9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0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1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2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3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4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5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6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7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8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9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0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1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2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3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4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7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8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smtClean="0"/>
              <a:t>Презентация.</a:t>
            </a:r>
            <a:endParaRPr lang="ru-RU" sz="80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929066"/>
            <a:ext cx="6400800" cy="1752600"/>
          </a:xfrm>
        </p:spPr>
        <p:txBody>
          <a:bodyPr>
            <a:normAutofit fontScale="92500"/>
          </a:bodyPr>
          <a:lstStyle/>
          <a:p>
            <a:pPr algn="l"/>
            <a:r>
              <a:rPr lang="ru-RU" sz="4000" b="1" smtClean="0"/>
              <a:t>«215-лет со дня рождения</a:t>
            </a:r>
          </a:p>
          <a:p>
            <a:pPr algn="l"/>
            <a:r>
              <a:rPr lang="ru-RU" sz="4000" b="1" smtClean="0"/>
              <a:t>сказочника Х.К. Андерсена».</a:t>
            </a:r>
            <a:endParaRPr lang="ru-RU" b="1" smtClean="0"/>
          </a:p>
        </p:txBody>
      </p:sp>
    </p:spTree>
    <p:extLst>
      <p:ext uri="{BB962C8B-B14F-4D97-AF65-F5344CB8AC3E}">
        <p14:creationId xmlns:p14="http://schemas.microsoft.com/office/powerpoint/2010/main" val="2646098970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Прямоугольник 6"/>
          <p:cNvSpPr/>
          <p:nvPr/>
        </p:nvSpPr>
        <p:spPr>
          <a:xfrm>
            <a:off x="251520" y="289679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/>
              <a:t>Книги Г.Х. </a:t>
            </a:r>
            <a:r>
              <a:rPr lang="ru-RU" smtClean="0"/>
              <a:t>Андерсена   </a:t>
            </a:r>
            <a:r>
              <a:rPr lang="ru-RU"/>
              <a:t>издаются во всём  мире и  пользуются</a:t>
            </a:r>
          </a:p>
          <a:p>
            <a:r>
              <a:rPr lang="ru-RU"/>
              <a:t>неизменным  признанием  </a:t>
            </a:r>
            <a:r>
              <a:rPr lang="ru-RU" smtClean="0"/>
              <a:t>детей </a:t>
            </a:r>
            <a:r>
              <a:rPr lang="ru-RU"/>
              <a:t>и взрослых.  Он  автор  более 170</a:t>
            </a:r>
          </a:p>
          <a:p>
            <a:r>
              <a:rPr lang="ru-RU"/>
              <a:t>сказок и историй  5 романов, более 20 пьес, 8 путевых  очерков  и</a:t>
            </a:r>
          </a:p>
          <a:p>
            <a:r>
              <a:rPr lang="ru-RU"/>
              <a:t>бесчисленного   множества  стихотворений. В настоящее время без</a:t>
            </a:r>
          </a:p>
          <a:p>
            <a:r>
              <a:rPr lang="ru-RU"/>
              <a:t>сказок  немыслимо  детство  любого  человека. Его имя  стало  символом</a:t>
            </a:r>
          </a:p>
          <a:p>
            <a:r>
              <a:rPr lang="ru-RU"/>
              <a:t>настоящего, чистого,  высокого.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23520" y="0"/>
            <a:ext cx="421297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9700466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188640"/>
            <a:ext cx="8424936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982466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4328028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332656"/>
            <a:ext cx="8568952" cy="6525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2245601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708921"/>
            <a:ext cx="727280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/>
              <a:t>Угадай    сказку    по</a:t>
            </a:r>
          </a:p>
          <a:p>
            <a:r>
              <a:rPr lang="ru-RU" sz="6600"/>
              <a:t>   иллюстрации.</a:t>
            </a:r>
          </a:p>
        </p:txBody>
      </p:sp>
    </p:spTree>
    <p:extLst>
      <p:ext uri="{BB962C8B-B14F-4D97-AF65-F5344CB8AC3E}">
        <p14:creationId xmlns:p14="http://schemas.microsoft.com/office/powerpoint/2010/main" val="3052854670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332656"/>
            <a:ext cx="8496943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2137276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367316"/>
            <a:ext cx="8208912" cy="6374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2311652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260648"/>
            <a:ext cx="8568952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4349151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948113" y="-5010150"/>
            <a:ext cx="17040227" cy="1687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0345842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188641"/>
            <a:ext cx="8496944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1113462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9632" y="409918"/>
            <a:ext cx="7416824" cy="6187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4981368"/>
      </p:ext>
    </p:ext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476672"/>
            <a:ext cx="8568952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4720180"/>
      </p:ext>
    </p:extLst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9632" y="260648"/>
            <a:ext cx="7128792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6800237"/>
      </p:ext>
    </p:extLst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332656"/>
            <a:ext cx="8280920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9047291"/>
      </p:ext>
    </p:extLst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9559291"/>
      </p:ext>
    </p:extLst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260648"/>
            <a:ext cx="8820472" cy="6597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4037612"/>
      </p:ext>
    </p:extLst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44" y="23215"/>
            <a:ext cx="8931043" cy="6834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4445250"/>
      </p:ext>
    </p:extLst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16632"/>
            <a:ext cx="9144000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1504292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188640"/>
            <a:ext cx="8568952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7813618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188640"/>
            <a:ext cx="8280920" cy="6264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2561513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6236473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141820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0" y="332656"/>
            <a:ext cx="6096000" cy="5382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335"/>
            <a:ext cx="7920880" cy="6741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1248976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2788149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5814326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11</Paragraphs>
  <Slides>26</Slides>
  <Notes>0</Notes>
  <TotalTime>903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baseType="lpstr" size="27">
      <vt:lpstr>Тема Office</vt:lpstr>
      <vt:lpstr>Презентация.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cp:lastModifiedBy>123456</cp:lastModifiedBy>
  <cp:revision>34</cp:revision>
  <dcterms:modified xsi:type="dcterms:W3CDTF">2020-04-09T15:35:37Z</dcterms:modified>
</cp:coreProperties>
</file>