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3" r:id="rId9"/>
    <p:sldId id="262" r:id="rId10"/>
    <p:sldId id="264" r:id="rId11"/>
    <p:sldId id="267" r:id="rId12"/>
    <p:sldId id="266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оксана каргина" initials="ок" lastIdx="0" clrIdx="0">
    <p:extLst>
      <p:ext uri="{19B8F6BF-5375-455C-9EA6-DF929625EA0E}">
        <p15:presenceInfo xmlns:p15="http://schemas.microsoft.com/office/powerpoint/2012/main" userId="7aef7ad961ef5d5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47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84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6A24F6-3682-46F3-83E3-A693EE5E06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B3ABDD7-58FE-463D-97F4-024B1820FD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3E3F878-E8C2-4908-B524-E3514D0FB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4223C-5D18-4525-AC37-65A32B4F523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C24A473-64A6-49DF-8480-7D3DD76D2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0EB22DD-2473-481B-849C-3C580B551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3E9D4-7DD9-469D-8EDB-0E881DAA81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8488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0E607D-CF5C-440C-9CD8-6AEAC8C72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7818EFA-47E6-4EBD-959F-C28AC85CA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E77C4FF-319A-459C-8159-B9838541F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4223C-5D18-4525-AC37-65A32B4F523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AF50C02-FCDE-4B3C-89B5-EF690753F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EFE28B6-3EEC-4B3D-875A-C5E99DF19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3E9D4-7DD9-469D-8EDB-0E881DAA81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4208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3BDF65B9-209E-4779-8DAF-A7DE9E9BC3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CC4B75E-232D-4D94-A3F5-4A50D2C467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824F783-A627-4E63-8581-690AC4BF7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4223C-5D18-4525-AC37-65A32B4F523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070BD79-21F9-41F0-8CFF-F6F4FDACB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EA21C6F-585C-456D-A3C9-D52527ECB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3E9D4-7DD9-469D-8EDB-0E881DAA81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245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BBF8D2-2D6F-447C-A68B-51FFD9DA2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53590FA-B852-4F07-9C7A-E2615A0E84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1167468-FF41-4DA7-9652-AB72E7C59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4223C-5D18-4525-AC37-65A32B4F523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8647306-BEB7-4C7B-849F-4BEC7CA65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0D3B5B7-9919-404F-8AE8-1F4CAA469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3E9D4-7DD9-469D-8EDB-0E881DAA81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76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80481E-DC9A-42FB-8463-8E6ECB762E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5C7D34D-94D9-4049-A59C-827C5A8084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1A340F7-B813-40A8-99BB-29015BBD6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4223C-5D18-4525-AC37-65A32B4F523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446D3E2-5B08-4DA8-B158-663D2884B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E11FC56-EA56-4825-B499-99C5F9EC1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3E9D4-7DD9-469D-8EDB-0E881DAA81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345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A4E389-2C0E-4E20-B178-252987AEFC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3CA393D-8A72-40E5-A450-603F828173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B7ED141-B6AC-4046-9F07-D67C6167DF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21C46C7-8B88-4BD8-A93D-A6DCB1688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4223C-5D18-4525-AC37-65A32B4F523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C9BDDE2-CA86-4392-B957-D9411B7D1B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A5AC938-D8EC-4BBA-A2F5-060836C15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3E9D4-7DD9-469D-8EDB-0E881DAA81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632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4CB76B-EF3D-40EA-BD9A-7A28CC18F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C67D4A4-27D6-4459-91FE-A1EC35CB5D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50EC1F0-F970-45E4-98F4-AA88E877C7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20AD140-2302-4382-8804-4981A53696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A55905E-78AA-4C18-9F22-2D64D5EA43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8BD29D9-7E3E-4CDE-8EA6-D7B0E0E07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4223C-5D18-4525-AC37-65A32B4F523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110B9F5-E2BD-4F57-AAAA-ACEC2D6C5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9C15F58-8D40-411E-A7E7-79D1FE89D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3E9D4-7DD9-469D-8EDB-0E881DAA81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6227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692537-A7E2-47B2-BE6C-C4580E5712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55379C5-F88F-40B9-96C6-97A7586B2B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4223C-5D18-4525-AC37-65A32B4F523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7C5CFD9-13D3-480D-9429-33F00821A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B3E25E0-7C62-48C7-97D3-308450D4A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3E9D4-7DD9-469D-8EDB-0E881DAA81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4221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15C66AF-D16A-4B7A-9D41-9C892AF6D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4223C-5D18-4525-AC37-65A32B4F523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80A0443-FF8E-43BF-BA74-F79D54963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E5D0B78-63A2-4226-BA78-0BFA4CF67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3E9D4-7DD9-469D-8EDB-0E881DAA81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0161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F0C58D-6A74-45A0-A43D-259F7AF97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284014C-1B42-4B0B-AA60-6E3B149847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D44539B-C0D5-45B6-8508-A6D2E47819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2709E59-9F5F-45CD-A2FC-1A7D819D1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4223C-5D18-4525-AC37-65A32B4F523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9D71786-9AB3-40A9-B607-8E7CAE257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F587F7F-7224-4D4D-80F0-A3CB9AE1C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3E9D4-7DD9-469D-8EDB-0E881DAA81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411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F321B5-6E86-44AE-8A67-E26E636CD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B5DF6FE-A4BE-4159-8F6C-2714E5FE41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2283D7A-439D-4800-8C92-03C47AA455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7DAEFC6-2E5A-466C-9BE1-DE893AC7A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4223C-5D18-4525-AC37-65A32B4F523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10A312A-41BB-473E-B367-C40567CB8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EF42D7F-0C79-4E38-B189-5FE127A31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3E9D4-7DD9-469D-8EDB-0E881DAA81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1172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3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9D6BBC-5EE1-49AD-A807-13DFF52F7A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E7A103C-7F38-4B2D-83E5-2511236D2A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A880006-E5B2-49E1-A251-DBB726F6F2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94223C-5D18-4525-AC37-65A32B4F523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37412B5-D3F4-4AF5-9EAD-AA8815EBFD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1F4A255-396D-4C66-B414-A4BF063342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3E9D4-7DD9-469D-8EDB-0E881DAA81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4513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8.png"/><Relationship Id="rId7" Type="http://schemas.openxmlformats.org/officeDocument/2006/relationships/image" Target="../media/image31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tartfilm.ru/images/base/film/f_659376/big_startfilmru1317521.jpg" TargetMode="External"/><Relationship Id="rId2" Type="http://schemas.openxmlformats.org/officeDocument/2006/relationships/hyperlink" Target="http://free4kwallpaper.com/wp-content/uploads/2016/04/Top-Download-2016-Mountains-4K-Wallpapers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2.wav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audio" Target="../media/audio2.wav"/><Relationship Id="rId7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wav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audio" Target="../media/audio2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audio" Target="../media/audio1.wav"/><Relationship Id="rId7" Type="http://schemas.openxmlformats.org/officeDocument/2006/relationships/image" Target="../media/image2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audio" Target="../media/audio2.wav"/><Relationship Id="rId4" Type="http://schemas.openxmlformats.org/officeDocument/2006/relationships/image" Target="../media/image18.png"/><Relationship Id="rId9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4EBA0DE-29C9-4C83-98B5-9C74A5CB02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28596"/>
            <a:ext cx="10515600" cy="4539143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Тренажер  по географии </a:t>
            </a:r>
          </a:p>
          <a:p>
            <a:pPr marL="0" indent="0" algn="ctr"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для  учащихся 5-х классов </a:t>
            </a:r>
          </a:p>
          <a:p>
            <a:pPr marL="0" indent="0" algn="ctr"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теме </a:t>
            </a:r>
          </a:p>
          <a:p>
            <a:pPr marL="0" indent="0" algn="ctr"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«Рельеф    Земли»</a:t>
            </a:r>
            <a:endParaRPr lang="ru-RU" sz="4000" dirty="0"/>
          </a:p>
          <a:p>
            <a:endParaRPr lang="ru-RU" dirty="0"/>
          </a:p>
        </p:txBody>
      </p:sp>
      <p:sp>
        <p:nvSpPr>
          <p:cNvPr id="6" name="Облачко с текстом: овальное 5">
            <a:extLst>
              <a:ext uri="{FF2B5EF4-FFF2-40B4-BE49-F238E27FC236}">
                <a16:creationId xmlns:a16="http://schemas.microsoft.com/office/drawing/2014/main" id="{B8B60DBC-7C85-41DB-BEC2-0D6753329685}"/>
              </a:ext>
            </a:extLst>
          </p:cNvPr>
          <p:cNvSpPr/>
          <p:nvPr/>
        </p:nvSpPr>
        <p:spPr>
          <a:xfrm>
            <a:off x="9890891" y="525384"/>
            <a:ext cx="2028595" cy="806424"/>
          </a:xfrm>
          <a:prstGeom prst="wedgeEllipse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hlinkClick r:id="" action="ppaction://hlinkshowjump?jump=nextslide"/>
              </a:rPr>
              <a:t>Начать тест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00798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0BDF8A-5FB2-45D9-B338-BB6D2DA61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1590" y="129381"/>
            <a:ext cx="5568820" cy="81053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Выветривание – это…</a:t>
            </a:r>
            <a:endParaRPr lang="ru-RU" sz="3200" dirty="0"/>
          </a:p>
        </p:txBody>
      </p:sp>
      <p:sp>
        <p:nvSpPr>
          <p:cNvPr id="5" name="Облачко с текстом: овальное 4">
            <a:hlinkClick r:id="" action="ppaction://noaction">
              <a:snd r:embed="rId2" name="wind.wav"/>
            </a:hlinkClick>
            <a:extLst>
              <a:ext uri="{FF2B5EF4-FFF2-40B4-BE49-F238E27FC236}">
                <a16:creationId xmlns:a16="http://schemas.microsoft.com/office/drawing/2014/main" id="{84E08E1A-8B94-42FA-B1C3-5D9EC22A1952}"/>
              </a:ext>
            </a:extLst>
          </p:cNvPr>
          <p:cNvSpPr/>
          <p:nvPr/>
        </p:nvSpPr>
        <p:spPr>
          <a:xfrm>
            <a:off x="6422334" y="3368340"/>
            <a:ext cx="5769666" cy="1171893"/>
          </a:xfrm>
          <a:prstGeom prst="wedgeEllipseCallou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Движение   воздуха </a:t>
            </a:r>
          </a:p>
        </p:txBody>
      </p:sp>
      <p:sp>
        <p:nvSpPr>
          <p:cNvPr id="6" name="Облачко с текстом: овальное 5">
            <a:hlinkClick r:id="" action="ppaction://noaction">
              <a:snd r:embed="rId3" name="applause.wav"/>
            </a:hlinkClick>
            <a:extLst>
              <a:ext uri="{FF2B5EF4-FFF2-40B4-BE49-F238E27FC236}">
                <a16:creationId xmlns:a16="http://schemas.microsoft.com/office/drawing/2014/main" id="{F960A5B6-A750-4085-B046-8DA8CDA3F5B6}"/>
              </a:ext>
            </a:extLst>
          </p:cNvPr>
          <p:cNvSpPr/>
          <p:nvPr/>
        </p:nvSpPr>
        <p:spPr>
          <a:xfrm>
            <a:off x="6422334" y="5051457"/>
            <a:ext cx="5769666" cy="1105550"/>
          </a:xfrm>
          <a:prstGeom prst="wedgeEllipseCallou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Разрушение  горных пород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70D9F22-A482-4FB5-9119-91DF51DB24FC}"/>
              </a:ext>
            </a:extLst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79278" y="1167672"/>
            <a:ext cx="4535880" cy="452265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2C9C8A5-8825-41BF-ACDA-00BF9E1C2C75}"/>
              </a:ext>
            </a:extLst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563586" y="3221180"/>
            <a:ext cx="5000423" cy="4995316"/>
          </a:xfrm>
          <a:prstGeom prst="rect">
            <a:avLst/>
          </a:prstGeom>
        </p:spPr>
      </p:pic>
      <p:sp>
        <p:nvSpPr>
          <p:cNvPr id="11" name="Облачко с текстом: овальное 10">
            <a:hlinkClick r:id="" action="ppaction://noaction">
              <a:snd r:embed="rId2" name="wind.wav"/>
            </a:hlinkClick>
            <a:extLst>
              <a:ext uri="{FF2B5EF4-FFF2-40B4-BE49-F238E27FC236}">
                <a16:creationId xmlns:a16="http://schemas.microsoft.com/office/drawing/2014/main" id="{6D6CB328-4A61-4CA7-8504-A4E2EBDA09B7}"/>
              </a:ext>
            </a:extLst>
          </p:cNvPr>
          <p:cNvSpPr/>
          <p:nvPr/>
        </p:nvSpPr>
        <p:spPr>
          <a:xfrm>
            <a:off x="6096000" y="1494432"/>
            <a:ext cx="6192652" cy="1388875"/>
          </a:xfrm>
          <a:prstGeom prst="wedgeEllipseCallou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 рельефа , созданные деятельностью  ветра </a:t>
            </a:r>
          </a:p>
        </p:txBody>
      </p:sp>
      <p:sp>
        <p:nvSpPr>
          <p:cNvPr id="12" name="Облачко с текстом: овальное 11">
            <a:extLst>
              <a:ext uri="{FF2B5EF4-FFF2-40B4-BE49-F238E27FC236}">
                <a16:creationId xmlns:a16="http://schemas.microsoft.com/office/drawing/2014/main" id="{17FF4621-9310-4948-A565-0663CC362BFD}"/>
              </a:ext>
            </a:extLst>
          </p:cNvPr>
          <p:cNvSpPr/>
          <p:nvPr/>
        </p:nvSpPr>
        <p:spPr>
          <a:xfrm>
            <a:off x="10358649" y="126638"/>
            <a:ext cx="1560395" cy="484632"/>
          </a:xfrm>
          <a:prstGeom prst="wedgeEllipse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hlinkClick r:id="" action="ppaction://hlinkshowjump?jump=nextslide"/>
              </a:rPr>
              <a:t>далее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1353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163AC1-3E32-4538-AA28-11115F59A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063615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причина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разнообразия  рельефа  Земли – это…</a:t>
            </a:r>
            <a:endParaRPr lang="ru-RU" sz="3200" dirty="0"/>
          </a:p>
        </p:txBody>
      </p:sp>
      <p:pic>
        <p:nvPicPr>
          <p:cNvPr id="4" name="Рисунок 3">
            <a:hlinkClick r:id="" action="ppaction://noaction">
              <a:snd r:embed="rId2" name="wind.wav"/>
            </a:hlinkClick>
            <a:extLst>
              <a:ext uri="{FF2B5EF4-FFF2-40B4-BE49-F238E27FC236}">
                <a16:creationId xmlns:a16="http://schemas.microsoft.com/office/drawing/2014/main" id="{C76D2433-0F75-48D7-87AB-045A5F978672}"/>
              </a:ext>
            </a:extLst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960637" y="1409732"/>
            <a:ext cx="5097768" cy="1475121"/>
          </a:xfrm>
          <a:prstGeom prst="rect">
            <a:avLst/>
          </a:prstGeom>
        </p:spPr>
      </p:pic>
      <p:pic>
        <p:nvPicPr>
          <p:cNvPr id="5" name="Рисунок 4">
            <a:hlinkClick r:id="" action="ppaction://noaction">
              <a:snd r:embed="rId4" name="applause.wav"/>
            </a:hlinkClick>
            <a:extLst>
              <a:ext uri="{FF2B5EF4-FFF2-40B4-BE49-F238E27FC236}">
                <a16:creationId xmlns:a16="http://schemas.microsoft.com/office/drawing/2014/main" id="{8B34F142-D386-45AF-9A69-4E5D44A694A3}"/>
              </a:ext>
            </a:extLst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147249" y="2932651"/>
            <a:ext cx="4911155" cy="1616965"/>
          </a:xfrm>
          <a:prstGeom prst="rect">
            <a:avLst/>
          </a:prstGeom>
        </p:spPr>
      </p:pic>
      <p:pic>
        <p:nvPicPr>
          <p:cNvPr id="6" name="Рисунок 5">
            <a:hlinkClick r:id="" action="ppaction://noaction">
              <a:snd r:embed="rId2" name="wind.wav"/>
            </a:hlinkClick>
            <a:extLst>
              <a:ext uri="{FF2B5EF4-FFF2-40B4-BE49-F238E27FC236}">
                <a16:creationId xmlns:a16="http://schemas.microsoft.com/office/drawing/2014/main" id="{9296B82B-2862-42DA-BA6F-52CD3E1F3FA7}"/>
              </a:ext>
            </a:extLst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7094232" y="4895733"/>
            <a:ext cx="5097768" cy="154809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E7500DD-0FC3-47E1-8DE8-E6EE89583F9B}"/>
              </a:ext>
            </a:extLst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418688" y="1202254"/>
            <a:ext cx="4345099" cy="433243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660FEB6-2C73-4B5F-8BB0-CCAE04D47FCF}"/>
              </a:ext>
            </a:extLst>
          </p:cNvPr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2380326" y="2932651"/>
            <a:ext cx="5328852" cy="5319420"/>
          </a:xfrm>
          <a:prstGeom prst="rect">
            <a:avLst/>
          </a:prstGeom>
        </p:spPr>
      </p:pic>
      <p:sp>
        <p:nvSpPr>
          <p:cNvPr id="9" name="Облачко с текстом: овальное 8">
            <a:extLst>
              <a:ext uri="{FF2B5EF4-FFF2-40B4-BE49-F238E27FC236}">
                <a16:creationId xmlns:a16="http://schemas.microsoft.com/office/drawing/2014/main" id="{D6085198-951B-4425-951A-D916B6A0A73A}"/>
              </a:ext>
            </a:extLst>
          </p:cNvPr>
          <p:cNvSpPr/>
          <p:nvPr/>
        </p:nvSpPr>
        <p:spPr>
          <a:xfrm>
            <a:off x="10358649" y="126638"/>
            <a:ext cx="1560395" cy="484632"/>
          </a:xfrm>
          <a:prstGeom prst="wedgeEllipse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hlinkClick r:id="" action="ppaction://hlinkshowjump?jump=nextslide"/>
              </a:rPr>
              <a:t>далее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5219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D491FE39-817C-4232-941C-50820F97E6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1543977"/>
            <a:ext cx="4988047" cy="4995341"/>
          </a:xfrm>
          <a:prstGeom prst="rect">
            <a:avLst/>
          </a:prstGeom>
        </p:spPr>
      </p:pic>
      <p:sp>
        <p:nvSpPr>
          <p:cNvPr id="4" name="Управляющая кнопка: &quot;На главную&quot; 3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EE0C20BE-6FF3-4A4E-88E1-56A16D24E501}"/>
              </a:ext>
            </a:extLst>
          </p:cNvPr>
          <p:cNvSpPr/>
          <p:nvPr/>
        </p:nvSpPr>
        <p:spPr>
          <a:xfrm>
            <a:off x="11353799" y="681037"/>
            <a:ext cx="677745" cy="7265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узырек для мыслей: облако 5">
            <a:extLst>
              <a:ext uri="{FF2B5EF4-FFF2-40B4-BE49-F238E27FC236}">
                <a16:creationId xmlns:a16="http://schemas.microsoft.com/office/drawing/2014/main" id="{FEAB1D52-A938-4AA8-A49B-FFB60DEEB0ED}"/>
              </a:ext>
            </a:extLst>
          </p:cNvPr>
          <p:cNvSpPr/>
          <p:nvPr/>
        </p:nvSpPr>
        <p:spPr>
          <a:xfrm>
            <a:off x="4833655" y="1681843"/>
            <a:ext cx="5420688" cy="2359805"/>
          </a:xfrm>
          <a:prstGeom prst="cloudCallout">
            <a:avLst>
              <a:gd name="adj1" fmla="val -82705"/>
              <a:gd name="adj2" fmla="val 39666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Тест завершен!</a:t>
            </a:r>
          </a:p>
        </p:txBody>
      </p:sp>
    </p:spTree>
    <p:extLst>
      <p:ext uri="{BB962C8B-B14F-4D97-AF65-F5344CB8AC3E}">
        <p14:creationId xmlns:p14="http://schemas.microsoft.com/office/powerpoint/2010/main" val="744423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1A5DD0-D432-442B-8C04-BAD5C0FD75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URL 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изображений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48EC97A-FFD6-479E-B32E-346998F64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934700" cy="4351338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Фоновый рисунок  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http://free4kwallpaper.com/wp-content/uploads/2016/04/Top-Download-2016-Mountains-4K-Wallpapers.jpg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Кондор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https://www.startfilm.ru/images/base/film/f_659376/big_startfilmru1317521.jpg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1743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09DFBF5-ED79-4122-BA77-28D50925E778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77821" y="62661"/>
            <a:ext cx="4171396" cy="4171396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5" name="Рисунок 4">
            <a:hlinkClick r:id="" action="ppaction://noaction">
              <a:snd r:embed="rId3" name="applause.wav"/>
            </a:hlinkClick>
            <a:extLst>
              <a:ext uri="{FF2B5EF4-FFF2-40B4-BE49-F238E27FC236}">
                <a16:creationId xmlns:a16="http://schemas.microsoft.com/office/drawing/2014/main" id="{53B404AC-6E9E-4288-8406-82898FA1BA14}"/>
              </a:ext>
            </a:extLst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9009358">
            <a:off x="422729" y="3011205"/>
            <a:ext cx="4537079" cy="4358173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8577FEE-9C77-41F7-94E4-CCF715178412}"/>
              </a:ext>
            </a:extLst>
          </p:cNvPr>
          <p:cNvSpPr/>
          <p:nvPr/>
        </p:nvSpPr>
        <p:spPr>
          <a:xfrm>
            <a:off x="4749217" y="107697"/>
            <a:ext cx="39889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Рельеф  –   это…</a:t>
            </a:r>
          </a:p>
        </p:txBody>
      </p:sp>
      <p:sp>
        <p:nvSpPr>
          <p:cNvPr id="9" name="Облачко с текстом: овальное 8">
            <a:hlinkClick r:id="" action="ppaction://noaction" highlightClick="1">
              <a:snd r:embed="rId5" name="wind.wav"/>
            </a:hlinkClick>
            <a:extLst>
              <a:ext uri="{FF2B5EF4-FFF2-40B4-BE49-F238E27FC236}">
                <a16:creationId xmlns:a16="http://schemas.microsoft.com/office/drawing/2014/main" id="{AD3E5DE3-5551-48DD-A988-A79949AD00B4}"/>
              </a:ext>
            </a:extLst>
          </p:cNvPr>
          <p:cNvSpPr/>
          <p:nvPr/>
        </p:nvSpPr>
        <p:spPr>
          <a:xfrm>
            <a:off x="8232372" y="1477431"/>
            <a:ext cx="3790122" cy="1050340"/>
          </a:xfrm>
          <a:prstGeom prst="wedgeEllipseCallou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Равнины </a:t>
            </a:r>
          </a:p>
        </p:txBody>
      </p:sp>
      <p:sp>
        <p:nvSpPr>
          <p:cNvPr id="10" name="Облачко с текстом: овальное 9">
            <a:hlinkClick r:id="" action="ppaction://noaction">
              <a:snd r:embed="rId5" name="wind.wav"/>
            </a:hlinkClick>
            <a:extLst>
              <a:ext uri="{FF2B5EF4-FFF2-40B4-BE49-F238E27FC236}">
                <a16:creationId xmlns:a16="http://schemas.microsoft.com/office/drawing/2014/main" id="{924C83C1-0A0D-43C8-9B7E-2EA891C74832}"/>
              </a:ext>
            </a:extLst>
          </p:cNvPr>
          <p:cNvSpPr/>
          <p:nvPr/>
        </p:nvSpPr>
        <p:spPr>
          <a:xfrm>
            <a:off x="7580248" y="3301953"/>
            <a:ext cx="4442246" cy="917713"/>
          </a:xfrm>
          <a:prstGeom prst="wedgeEllipseCallou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Горы </a:t>
            </a:r>
          </a:p>
          <a:p>
            <a:pPr algn="ctr"/>
            <a:endParaRPr lang="ru-RU" dirty="0"/>
          </a:p>
        </p:txBody>
      </p:sp>
      <p:sp>
        <p:nvSpPr>
          <p:cNvPr id="11" name="Облачко с текстом: овальное 10">
            <a:hlinkClick r:id="" action="ppaction://noaction">
              <a:snd r:embed="rId3" name="applause.wav"/>
            </a:hlinkClick>
            <a:extLst>
              <a:ext uri="{FF2B5EF4-FFF2-40B4-BE49-F238E27FC236}">
                <a16:creationId xmlns:a16="http://schemas.microsoft.com/office/drawing/2014/main" id="{BF91EC1E-1B72-48C9-ABA5-4FC958AA8B4D}"/>
              </a:ext>
            </a:extLst>
          </p:cNvPr>
          <p:cNvSpPr/>
          <p:nvPr/>
        </p:nvSpPr>
        <p:spPr>
          <a:xfrm>
            <a:off x="6308035" y="5190291"/>
            <a:ext cx="5883965" cy="1142629"/>
          </a:xfrm>
          <a:prstGeom prst="wedgeEllipseCallou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неровности 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Земной    поверхности</a:t>
            </a:r>
          </a:p>
        </p:txBody>
      </p:sp>
      <p:sp>
        <p:nvSpPr>
          <p:cNvPr id="13" name="Облачко с текстом: овальное 12">
            <a:extLst>
              <a:ext uri="{FF2B5EF4-FFF2-40B4-BE49-F238E27FC236}">
                <a16:creationId xmlns:a16="http://schemas.microsoft.com/office/drawing/2014/main" id="{99C32F1C-663E-4EC3-B942-98779AE0E55D}"/>
              </a:ext>
            </a:extLst>
          </p:cNvPr>
          <p:cNvSpPr/>
          <p:nvPr/>
        </p:nvSpPr>
        <p:spPr>
          <a:xfrm>
            <a:off x="10358649" y="126638"/>
            <a:ext cx="1560395" cy="484632"/>
          </a:xfrm>
          <a:prstGeom prst="wedgeEllipse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hlinkClick r:id="" action="ppaction://hlinkshowjump?jump=nextslide"/>
              </a:rPr>
              <a:t>далее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6433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E9BD55-C134-49BC-ACDC-CA908AFFA0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591"/>
            <a:ext cx="10515600" cy="1314609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Высота точки земной поверхности 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относительно уровня Мирового  океана  называется …</a:t>
            </a:r>
            <a:endParaRPr lang="ru-RU" sz="32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C393C61-E93F-4142-90CA-3CC325BF5A4E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23603" y="2599872"/>
            <a:ext cx="9144793" cy="1658256"/>
          </a:xfrm>
          <a:prstGeom prst="rect">
            <a:avLst/>
          </a:prstGeom>
        </p:spPr>
      </p:pic>
      <p:pic>
        <p:nvPicPr>
          <p:cNvPr id="5" name="Рисунок 4">
            <a:hlinkClick r:id="" action="ppaction://noaction">
              <a:snd r:embed="rId3" name="wind.wav"/>
            </a:hlinkClick>
            <a:extLst>
              <a:ext uri="{FF2B5EF4-FFF2-40B4-BE49-F238E27FC236}">
                <a16:creationId xmlns:a16="http://schemas.microsoft.com/office/drawing/2014/main" id="{ACACFB16-7AD1-49FF-9033-9037223CF36B}"/>
              </a:ext>
            </a:extLst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918503" y="1420200"/>
            <a:ext cx="5273498" cy="1585097"/>
          </a:xfrm>
          <a:prstGeom prst="rect">
            <a:avLst/>
          </a:prstGeom>
        </p:spPr>
      </p:pic>
      <p:pic>
        <p:nvPicPr>
          <p:cNvPr id="6" name="Рисунок 5">
            <a:hlinkClick r:id="" action="ppaction://noaction">
              <a:snd r:embed="rId3" name="wind.wav"/>
            </a:hlinkClick>
            <a:extLst>
              <a:ext uri="{FF2B5EF4-FFF2-40B4-BE49-F238E27FC236}">
                <a16:creationId xmlns:a16="http://schemas.microsoft.com/office/drawing/2014/main" id="{3E0ECAD7-A79F-4676-B5B8-C153412564AC}"/>
              </a:ext>
            </a:extLst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918502" y="3195090"/>
            <a:ext cx="5273497" cy="1438781"/>
          </a:xfrm>
          <a:prstGeom prst="rect">
            <a:avLst/>
          </a:prstGeom>
        </p:spPr>
      </p:pic>
      <p:pic>
        <p:nvPicPr>
          <p:cNvPr id="7" name="Рисунок 6">
            <a:hlinkClick r:id="" action="ppaction://noaction">
              <a:snd r:embed="rId6" name="applause.wav"/>
            </a:hlinkClick>
            <a:extLst>
              <a:ext uri="{FF2B5EF4-FFF2-40B4-BE49-F238E27FC236}">
                <a16:creationId xmlns:a16="http://schemas.microsoft.com/office/drawing/2014/main" id="{15D7913F-F361-4583-A957-BA10AA39DD62}"/>
              </a:ext>
            </a:extLst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6918503" y="5020996"/>
            <a:ext cx="5273497" cy="1585097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EAE37B1-D6AB-4CB8-BF2A-71BD7EB47B40}"/>
              </a:ext>
            </a:extLst>
          </p:cNvPr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838199" y="1110077"/>
            <a:ext cx="4170025" cy="417002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8FCEC17-8952-4A7B-8DF1-E7274D4FBECB}"/>
              </a:ext>
            </a:extLst>
          </p:cNvPr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 rot="20800568">
            <a:off x="2748477" y="3005297"/>
            <a:ext cx="4170025" cy="4161951"/>
          </a:xfrm>
          <a:prstGeom prst="rect">
            <a:avLst/>
          </a:prstGeom>
        </p:spPr>
      </p:pic>
      <p:sp>
        <p:nvSpPr>
          <p:cNvPr id="10" name="Облачко с текстом: овальное 9">
            <a:extLst>
              <a:ext uri="{FF2B5EF4-FFF2-40B4-BE49-F238E27FC236}">
                <a16:creationId xmlns:a16="http://schemas.microsoft.com/office/drawing/2014/main" id="{F9912315-C6A2-4B65-8CB5-81F9B52ACFF1}"/>
              </a:ext>
            </a:extLst>
          </p:cNvPr>
          <p:cNvSpPr/>
          <p:nvPr/>
        </p:nvSpPr>
        <p:spPr>
          <a:xfrm>
            <a:off x="10358649" y="126638"/>
            <a:ext cx="1560395" cy="484632"/>
          </a:xfrm>
          <a:prstGeom prst="wedgeEllipse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hlinkClick r:id="" action="ppaction://hlinkshowjump?jump=nextslide"/>
              </a:rPr>
              <a:t>далее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086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3BF5B2-8A12-4115-852E-7CA0AD113A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956" y="-165175"/>
            <a:ext cx="1147273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Высочайшая  горная  вершина в мире</a:t>
            </a:r>
            <a:endParaRPr lang="ru-RU" sz="3200" dirty="0"/>
          </a:p>
        </p:txBody>
      </p:sp>
      <p:sp>
        <p:nvSpPr>
          <p:cNvPr id="5" name="Облачко с текстом: овальное 4">
            <a:hlinkClick r:id="" action="ppaction://noaction" highlightClick="1">
              <a:snd r:embed="rId2" name="applause.wav"/>
            </a:hlinkClick>
            <a:extLst>
              <a:ext uri="{FF2B5EF4-FFF2-40B4-BE49-F238E27FC236}">
                <a16:creationId xmlns:a16="http://schemas.microsoft.com/office/drawing/2014/main" id="{5C5A6E8D-F795-407C-BFB7-23EEC134BEF8}"/>
              </a:ext>
            </a:extLst>
          </p:cNvPr>
          <p:cNvSpPr/>
          <p:nvPr/>
        </p:nvSpPr>
        <p:spPr>
          <a:xfrm>
            <a:off x="7356969" y="3596644"/>
            <a:ext cx="4679521" cy="1290693"/>
          </a:xfrm>
          <a:prstGeom prst="wedgeEllipseCallou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Джомалунгма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6" name="Облачко с текстом: овальное 5">
            <a:hlinkClick r:id="" action="ppaction://noaction">
              <a:snd r:embed="rId3" name="wind.wav"/>
            </a:hlinkClick>
            <a:extLst>
              <a:ext uri="{FF2B5EF4-FFF2-40B4-BE49-F238E27FC236}">
                <a16:creationId xmlns:a16="http://schemas.microsoft.com/office/drawing/2014/main" id="{7A307FB2-3903-49C5-BB70-98D29DC2A9DD}"/>
              </a:ext>
            </a:extLst>
          </p:cNvPr>
          <p:cNvSpPr/>
          <p:nvPr/>
        </p:nvSpPr>
        <p:spPr>
          <a:xfrm>
            <a:off x="7262107" y="5151008"/>
            <a:ext cx="4679521" cy="1290692"/>
          </a:xfrm>
          <a:prstGeom prst="wedgeEllipseCallou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Эльбрус</a:t>
            </a:r>
          </a:p>
          <a:p>
            <a:pPr algn="ctr"/>
            <a:endParaRPr lang="ru-RU" dirty="0"/>
          </a:p>
        </p:txBody>
      </p:sp>
      <p:sp>
        <p:nvSpPr>
          <p:cNvPr id="8" name="Облачко с текстом: овальное 7">
            <a:hlinkClick r:id="" action="ppaction://noaction">
              <a:snd r:embed="rId3" name="wind.wav"/>
            </a:hlinkClick>
            <a:extLst>
              <a:ext uri="{FF2B5EF4-FFF2-40B4-BE49-F238E27FC236}">
                <a16:creationId xmlns:a16="http://schemas.microsoft.com/office/drawing/2014/main" id="{EC9F0164-DF4D-4C4F-9400-4DF6A2CD4080}"/>
              </a:ext>
            </a:extLst>
          </p:cNvPr>
          <p:cNvSpPr/>
          <p:nvPr/>
        </p:nvSpPr>
        <p:spPr>
          <a:xfrm>
            <a:off x="7356968" y="1690688"/>
            <a:ext cx="4679521" cy="1290692"/>
          </a:xfrm>
          <a:prstGeom prst="wedgeEllipseCallou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Пик  Коммунизма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45E2088-4D89-473B-AD64-0A6070B384C1}"/>
              </a:ext>
            </a:extLst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42123" y="1395751"/>
            <a:ext cx="4176122" cy="4170025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613BE3A-E33F-4444-A337-07A66F80A653}"/>
              </a:ext>
            </a:extLst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20449542">
            <a:off x="597924" y="2096798"/>
            <a:ext cx="5892708" cy="5881299"/>
          </a:xfrm>
          <a:prstGeom prst="rect">
            <a:avLst/>
          </a:prstGeom>
        </p:spPr>
      </p:pic>
      <p:sp>
        <p:nvSpPr>
          <p:cNvPr id="11" name="Облачко с текстом: овальное 10">
            <a:extLst>
              <a:ext uri="{FF2B5EF4-FFF2-40B4-BE49-F238E27FC236}">
                <a16:creationId xmlns:a16="http://schemas.microsoft.com/office/drawing/2014/main" id="{74653010-BCA0-4444-AB58-C8AFB63ADE08}"/>
              </a:ext>
            </a:extLst>
          </p:cNvPr>
          <p:cNvSpPr/>
          <p:nvPr/>
        </p:nvSpPr>
        <p:spPr>
          <a:xfrm>
            <a:off x="10358649" y="126638"/>
            <a:ext cx="1560395" cy="484632"/>
          </a:xfrm>
          <a:prstGeom prst="wedgeEllipse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hlinkClick r:id="" action="ppaction://hlinkshowjump?jump=nextslide"/>
              </a:rPr>
              <a:t>далее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07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ED7FEC-A638-421D-9C5C-E6C67B1BB2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8007" y="-153346"/>
            <a:ext cx="8061649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Самая протяженная горная цепь  в мире</a:t>
            </a:r>
            <a:endParaRPr lang="ru-RU" sz="3200" dirty="0"/>
          </a:p>
        </p:txBody>
      </p:sp>
      <p:pic>
        <p:nvPicPr>
          <p:cNvPr id="4" name="Объект 3">
            <a:hlinkClick r:id="" action="ppaction://noaction">
              <a:snd r:embed="rId2" name="applause.wav"/>
            </a:hlinkClick>
            <a:extLst>
              <a:ext uri="{FF2B5EF4-FFF2-40B4-BE49-F238E27FC236}">
                <a16:creationId xmlns:a16="http://schemas.microsoft.com/office/drawing/2014/main" id="{16FFEDC6-147B-4C18-AC94-1C501695E1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8580103" y="1356853"/>
            <a:ext cx="3779848" cy="1493649"/>
          </a:xfrm>
          <a:prstGeom prst="rect">
            <a:avLst/>
          </a:prstGeom>
        </p:spPr>
      </p:pic>
      <p:pic>
        <p:nvPicPr>
          <p:cNvPr id="5" name="Рисунок 4">
            <a:hlinkClick r:id="" action="ppaction://noaction">
              <a:snd r:embed="rId4" name="wind.wav"/>
            </a:hlinkClick>
            <a:extLst>
              <a:ext uri="{FF2B5EF4-FFF2-40B4-BE49-F238E27FC236}">
                <a16:creationId xmlns:a16="http://schemas.microsoft.com/office/drawing/2014/main" id="{A29E728E-1C03-4878-829F-7B2E73E78413}"/>
              </a:ext>
            </a:extLst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8069175" y="2915417"/>
            <a:ext cx="3968840" cy="1694835"/>
          </a:xfrm>
          <a:prstGeom prst="rect">
            <a:avLst/>
          </a:prstGeom>
        </p:spPr>
      </p:pic>
      <p:pic>
        <p:nvPicPr>
          <p:cNvPr id="6" name="Рисунок 5">
            <a:hlinkClick r:id="" action="ppaction://noaction">
              <a:snd r:embed="rId4" name="wind.wav"/>
            </a:hlinkClick>
            <a:extLst>
              <a:ext uri="{FF2B5EF4-FFF2-40B4-BE49-F238E27FC236}">
                <a16:creationId xmlns:a16="http://schemas.microsoft.com/office/drawing/2014/main" id="{105A0D8B-BB6E-470D-9A88-16CBCAC16F2F}"/>
              </a:ext>
            </a:extLst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983993" y="4610252"/>
            <a:ext cx="5054022" cy="1981372"/>
          </a:xfrm>
          <a:prstGeom prst="rect">
            <a:avLst/>
          </a:prstGeom>
        </p:spPr>
      </p:pic>
      <p:sp>
        <p:nvSpPr>
          <p:cNvPr id="7" name="Облачко с текстом: овальное 6">
            <a:extLst>
              <a:ext uri="{FF2B5EF4-FFF2-40B4-BE49-F238E27FC236}">
                <a16:creationId xmlns:a16="http://schemas.microsoft.com/office/drawing/2014/main" id="{A9B5B08E-4F5D-465E-A4E3-70780A22A135}"/>
              </a:ext>
            </a:extLst>
          </p:cNvPr>
          <p:cNvSpPr/>
          <p:nvPr/>
        </p:nvSpPr>
        <p:spPr>
          <a:xfrm>
            <a:off x="10470027" y="267119"/>
            <a:ext cx="1560395" cy="484632"/>
          </a:xfrm>
          <a:prstGeom prst="wedgeEllipse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hlinkClick r:id="" action="ppaction://hlinkshowjump?jump=nextslide"/>
              </a:rPr>
              <a:t>далее</a:t>
            </a:r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B938FB7-D257-4300-9E5B-620BC824C7D3}"/>
              </a:ext>
            </a:extLst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350339" y="1318946"/>
            <a:ext cx="4176122" cy="417002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6094ACD-0D3B-44D7-8764-26D638CDE5F1}"/>
              </a:ext>
            </a:extLst>
          </p:cNvPr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1384230" y="2537928"/>
            <a:ext cx="5967107" cy="5962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69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EA620B6-D730-4CF2-9C8D-9F310FEA79BD}"/>
              </a:ext>
            </a:extLst>
          </p:cNvPr>
          <p:cNvSpPr/>
          <p:nvPr/>
        </p:nvSpPr>
        <p:spPr>
          <a:xfrm>
            <a:off x="1063690" y="194684"/>
            <a:ext cx="1009572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Высота  </a:t>
            </a:r>
          </a:p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высочайшей  горной  вершины  России составляет</a:t>
            </a:r>
          </a:p>
        </p:txBody>
      </p:sp>
      <p:sp>
        <p:nvSpPr>
          <p:cNvPr id="3" name="Облачко с текстом: овальное 2">
            <a:extLst>
              <a:ext uri="{FF2B5EF4-FFF2-40B4-BE49-F238E27FC236}">
                <a16:creationId xmlns:a16="http://schemas.microsoft.com/office/drawing/2014/main" id="{797339A2-3819-4D6A-B8F7-82C37F7616D5}"/>
              </a:ext>
            </a:extLst>
          </p:cNvPr>
          <p:cNvSpPr/>
          <p:nvPr/>
        </p:nvSpPr>
        <p:spPr>
          <a:xfrm>
            <a:off x="10379213" y="194684"/>
            <a:ext cx="1560395" cy="484632"/>
          </a:xfrm>
          <a:prstGeom prst="wedgeEllipse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hlinkClick r:id="" action="ppaction://hlinkshowjump?jump=nextslide"/>
              </a:rPr>
              <a:t>далее</a:t>
            </a:r>
            <a:endParaRPr lang="ru-RU" dirty="0"/>
          </a:p>
        </p:txBody>
      </p:sp>
      <p:sp>
        <p:nvSpPr>
          <p:cNvPr id="4" name="Облачко с текстом: овальное 3">
            <a:hlinkClick r:id="" action="ppaction://noaction">
              <a:snd r:embed="rId2" name="wind.wav"/>
            </a:hlinkClick>
            <a:extLst>
              <a:ext uri="{FF2B5EF4-FFF2-40B4-BE49-F238E27FC236}">
                <a16:creationId xmlns:a16="http://schemas.microsoft.com/office/drawing/2014/main" id="{82C99AF7-83D3-493E-9B39-B73A7B1F71F2}"/>
              </a:ext>
            </a:extLst>
          </p:cNvPr>
          <p:cNvSpPr/>
          <p:nvPr/>
        </p:nvSpPr>
        <p:spPr>
          <a:xfrm>
            <a:off x="8089624" y="2117892"/>
            <a:ext cx="3460653" cy="992477"/>
          </a:xfrm>
          <a:prstGeom prst="wedgeEllipseCallou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8 848 м</a:t>
            </a:r>
          </a:p>
        </p:txBody>
      </p:sp>
      <p:sp>
        <p:nvSpPr>
          <p:cNvPr id="5" name="Облачко с текстом: овальное 4">
            <a:hlinkClick r:id="" action="ppaction://noaction">
              <a:snd r:embed="rId3" name="applause.wav"/>
            </a:hlinkClick>
            <a:extLst>
              <a:ext uri="{FF2B5EF4-FFF2-40B4-BE49-F238E27FC236}">
                <a16:creationId xmlns:a16="http://schemas.microsoft.com/office/drawing/2014/main" id="{78D20420-0B73-47B4-9368-5CF1A2E469A5}"/>
              </a:ext>
            </a:extLst>
          </p:cNvPr>
          <p:cNvSpPr/>
          <p:nvPr/>
        </p:nvSpPr>
        <p:spPr>
          <a:xfrm>
            <a:off x="8468751" y="3645290"/>
            <a:ext cx="3291840" cy="950272"/>
          </a:xfrm>
          <a:prstGeom prst="wedgeEllipseCallou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5 642 м</a:t>
            </a:r>
          </a:p>
        </p:txBody>
      </p:sp>
      <p:sp>
        <p:nvSpPr>
          <p:cNvPr id="6" name="Облачко с текстом: овальное 5">
            <a:hlinkClick r:id="" action="ppaction://noaction">
              <a:snd r:embed="rId2" name="wind.wav"/>
            </a:hlinkClick>
            <a:extLst>
              <a:ext uri="{FF2B5EF4-FFF2-40B4-BE49-F238E27FC236}">
                <a16:creationId xmlns:a16="http://schemas.microsoft.com/office/drawing/2014/main" id="{73F4972A-402A-413A-BD22-4FD954067BA5}"/>
              </a:ext>
            </a:extLst>
          </p:cNvPr>
          <p:cNvSpPr/>
          <p:nvPr/>
        </p:nvSpPr>
        <p:spPr>
          <a:xfrm>
            <a:off x="8975188" y="4909624"/>
            <a:ext cx="2785403" cy="970671"/>
          </a:xfrm>
          <a:prstGeom prst="wedgeEllipseCallou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4 506 м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E35A398-27B9-4CCE-B530-B558266CD499}"/>
              </a:ext>
            </a:extLst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50339" y="1318946"/>
            <a:ext cx="4176122" cy="417002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B112D6B-1D2C-4C23-A6C6-00C97325BDA4}"/>
              </a:ext>
            </a:extLst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384230" y="2537928"/>
            <a:ext cx="5967107" cy="5962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388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D3463D-3212-4AA4-93E0-93F2253CC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называется форма  рельефа,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обозначенная на рисунке  буквой «Б»?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лачко с текстом: овальное 3">
            <a:extLst>
              <a:ext uri="{FF2B5EF4-FFF2-40B4-BE49-F238E27FC236}">
                <a16:creationId xmlns:a16="http://schemas.microsoft.com/office/drawing/2014/main" id="{D72732DE-924C-4D57-B4D8-FFA4A60D2AA0}"/>
              </a:ext>
            </a:extLst>
          </p:cNvPr>
          <p:cNvSpPr/>
          <p:nvPr/>
        </p:nvSpPr>
        <p:spPr>
          <a:xfrm>
            <a:off x="10358649" y="126638"/>
            <a:ext cx="1560395" cy="484632"/>
          </a:xfrm>
          <a:prstGeom prst="wedgeEllipse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hlinkClick r:id="" action="ppaction://hlinkshowjump?jump=nextslide"/>
              </a:rPr>
              <a:t>далее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A34BE53-B7C8-448F-A2FA-F6D7FC40B2C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/>
          <a:srcRect/>
          <a:stretch/>
        </p:blipFill>
        <p:spPr>
          <a:xfrm>
            <a:off x="4417255" y="1800665"/>
            <a:ext cx="4290646" cy="29542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>
            <a:hlinkClick r:id="" action="ppaction://noaction">
              <a:snd r:embed="rId3" name="applause.wav"/>
            </a:hlinkClick>
            <a:extLst>
              <a:ext uri="{FF2B5EF4-FFF2-40B4-BE49-F238E27FC236}">
                <a16:creationId xmlns:a16="http://schemas.microsoft.com/office/drawing/2014/main" id="{5522FBEB-02BB-441E-92F4-19428E144080}"/>
              </a:ext>
            </a:extLst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878604" y="3277772"/>
            <a:ext cx="2932430" cy="1639966"/>
          </a:xfrm>
          <a:prstGeom prst="rect">
            <a:avLst/>
          </a:prstGeom>
        </p:spPr>
      </p:pic>
      <p:pic>
        <p:nvPicPr>
          <p:cNvPr id="9" name="Рисунок 8">
            <a:hlinkClick r:id="" action="ppaction://noaction">
              <a:snd r:embed="rId5" name="wind.wav"/>
            </a:hlinkClick>
            <a:extLst>
              <a:ext uri="{FF2B5EF4-FFF2-40B4-BE49-F238E27FC236}">
                <a16:creationId xmlns:a16="http://schemas.microsoft.com/office/drawing/2014/main" id="{EF86A7A8-61B8-4A27-933F-9EB76BD446BC}"/>
              </a:ext>
            </a:extLst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8707901" y="5014314"/>
            <a:ext cx="3103133" cy="1639966"/>
          </a:xfrm>
          <a:prstGeom prst="rect">
            <a:avLst/>
          </a:prstGeom>
        </p:spPr>
      </p:pic>
      <p:pic>
        <p:nvPicPr>
          <p:cNvPr id="10" name="Рисунок 9">
            <a:hlinkClick r:id="" action="ppaction://noaction">
              <a:snd r:embed="rId5" name="wind.wav"/>
            </a:hlinkClick>
            <a:extLst>
              <a:ext uri="{FF2B5EF4-FFF2-40B4-BE49-F238E27FC236}">
                <a16:creationId xmlns:a16="http://schemas.microsoft.com/office/drawing/2014/main" id="{0EFA6B80-8D38-4B02-9FDA-6977E9CD7F8A}"/>
              </a:ext>
            </a:extLst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8878604" y="1378371"/>
            <a:ext cx="3103133" cy="163996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C30A1DE-34B1-40FC-9D67-171B71C46F34}"/>
              </a:ext>
            </a:extLst>
          </p:cNvPr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350339" y="1318946"/>
            <a:ext cx="4176122" cy="4170025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7D1C4679-2655-4886-A1FA-7027F2988168}"/>
              </a:ext>
            </a:extLst>
          </p:cNvPr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1384230" y="2537928"/>
            <a:ext cx="5967107" cy="5962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389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422A52-A860-4132-8AEF-2D57A55EA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Прибор, фиксирующий  колебания 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земной 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коры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 называется…</a:t>
            </a:r>
            <a:endParaRPr lang="ru-RU" sz="3200" dirty="0"/>
          </a:p>
        </p:txBody>
      </p:sp>
      <p:sp>
        <p:nvSpPr>
          <p:cNvPr id="4" name="Облачко с текстом: овальное 3">
            <a:hlinkClick r:id="" action="ppaction://noaction">
              <a:snd r:embed="rId2" name="wind.wav"/>
            </a:hlinkClick>
            <a:extLst>
              <a:ext uri="{FF2B5EF4-FFF2-40B4-BE49-F238E27FC236}">
                <a16:creationId xmlns:a16="http://schemas.microsoft.com/office/drawing/2014/main" id="{F4ADF23F-1310-45E2-A50C-4E9EF015318B}"/>
              </a:ext>
            </a:extLst>
          </p:cNvPr>
          <p:cNvSpPr/>
          <p:nvPr/>
        </p:nvSpPr>
        <p:spPr>
          <a:xfrm>
            <a:off x="8048887" y="2140706"/>
            <a:ext cx="3713490" cy="1150261"/>
          </a:xfrm>
          <a:prstGeom prst="wedgeEllipseCallou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Барометр</a:t>
            </a:r>
          </a:p>
          <a:p>
            <a:pPr algn="ctr"/>
            <a:endParaRPr lang="ru-RU" sz="2400" dirty="0"/>
          </a:p>
        </p:txBody>
      </p:sp>
      <p:sp>
        <p:nvSpPr>
          <p:cNvPr id="5" name="Облачко с текстом: овальное 4">
            <a:hlinkClick r:id="" action="ppaction://noaction" highlightClick="1">
              <a:snd r:embed="rId3" name="applause.wav"/>
            </a:hlinkClick>
            <a:extLst>
              <a:ext uri="{FF2B5EF4-FFF2-40B4-BE49-F238E27FC236}">
                <a16:creationId xmlns:a16="http://schemas.microsoft.com/office/drawing/2014/main" id="{AB2C0E58-BD42-4856-8941-CE19D851F9C8}"/>
              </a:ext>
            </a:extLst>
          </p:cNvPr>
          <p:cNvSpPr/>
          <p:nvPr/>
        </p:nvSpPr>
        <p:spPr>
          <a:xfrm>
            <a:off x="8048887" y="3789511"/>
            <a:ext cx="3713490" cy="1150261"/>
          </a:xfrm>
          <a:prstGeom prst="wedgeEllipseCallou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Сейсмограф</a:t>
            </a:r>
            <a:endParaRPr lang="ru-RU" sz="3600" dirty="0"/>
          </a:p>
        </p:txBody>
      </p:sp>
      <p:sp>
        <p:nvSpPr>
          <p:cNvPr id="6" name="Облачко с текстом: овальное 5">
            <a:hlinkClick r:id="" action="ppaction://noaction">
              <a:snd r:embed="rId2" name="wind.wav"/>
            </a:hlinkClick>
            <a:extLst>
              <a:ext uri="{FF2B5EF4-FFF2-40B4-BE49-F238E27FC236}">
                <a16:creationId xmlns:a16="http://schemas.microsoft.com/office/drawing/2014/main" id="{1BE51FAB-D1F0-453F-BC2A-A2B10864AE70}"/>
              </a:ext>
            </a:extLst>
          </p:cNvPr>
          <p:cNvSpPr/>
          <p:nvPr/>
        </p:nvSpPr>
        <p:spPr>
          <a:xfrm>
            <a:off x="8048887" y="5252445"/>
            <a:ext cx="3713490" cy="1150262"/>
          </a:xfrm>
          <a:prstGeom prst="wedgeEllipseCallou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Анемометр</a:t>
            </a:r>
          </a:p>
          <a:p>
            <a:pPr algn="ctr"/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556C2C0-64EF-4FB7-8979-A50E98A81314}"/>
              </a:ext>
            </a:extLst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50339" y="1318946"/>
            <a:ext cx="4176122" cy="4170025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8BF2BBC-64BF-4F06-8D97-ABDDBEFC58F0}"/>
              </a:ext>
            </a:extLst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384230" y="2537928"/>
            <a:ext cx="5967107" cy="5962260"/>
          </a:xfrm>
          <a:prstGeom prst="rect">
            <a:avLst/>
          </a:prstGeom>
        </p:spPr>
      </p:pic>
      <p:sp>
        <p:nvSpPr>
          <p:cNvPr id="9" name="Облачко с текстом: овальное 8">
            <a:extLst>
              <a:ext uri="{FF2B5EF4-FFF2-40B4-BE49-F238E27FC236}">
                <a16:creationId xmlns:a16="http://schemas.microsoft.com/office/drawing/2014/main" id="{52BA5FB3-FAFB-4BC6-96D3-C727ED4B1A13}"/>
              </a:ext>
            </a:extLst>
          </p:cNvPr>
          <p:cNvSpPr/>
          <p:nvPr/>
        </p:nvSpPr>
        <p:spPr>
          <a:xfrm>
            <a:off x="10358649" y="126638"/>
            <a:ext cx="1560395" cy="484632"/>
          </a:xfrm>
          <a:prstGeom prst="wedgeEllipse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hlinkClick r:id="" action="ppaction://hlinkshowjump?jump=nextslide"/>
              </a:rPr>
              <a:t>далее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5813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AF2C2D-F920-4067-8823-83D408630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1053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Устойчивые   участки   земной  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коры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называются…</a:t>
            </a:r>
            <a:endParaRPr lang="ru-RU" sz="3200" dirty="0"/>
          </a:p>
        </p:txBody>
      </p:sp>
      <p:pic>
        <p:nvPicPr>
          <p:cNvPr id="5" name="Рисунок 4">
            <a:hlinkClick r:id="" action="ppaction://noaction">
              <a:snd r:embed="rId2" name="wind.wav"/>
            </a:hlinkClick>
            <a:extLst>
              <a:ext uri="{FF2B5EF4-FFF2-40B4-BE49-F238E27FC236}">
                <a16:creationId xmlns:a16="http://schemas.microsoft.com/office/drawing/2014/main" id="{3AC982CF-7082-49C7-A7E4-4AD1F47C170D}"/>
              </a:ext>
            </a:extLst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954413" y="1446300"/>
            <a:ext cx="4816258" cy="1615580"/>
          </a:xfrm>
          <a:prstGeom prst="rect">
            <a:avLst/>
          </a:prstGeom>
        </p:spPr>
      </p:pic>
      <p:pic>
        <p:nvPicPr>
          <p:cNvPr id="6" name="Рисунок 5">
            <a:hlinkClick r:id="" action="ppaction://noaction">
              <a:snd r:embed="rId4" name="applause.wav"/>
            </a:hlinkClick>
            <a:extLst>
              <a:ext uri="{FF2B5EF4-FFF2-40B4-BE49-F238E27FC236}">
                <a16:creationId xmlns:a16="http://schemas.microsoft.com/office/drawing/2014/main" id="{3E3EEECE-C552-4BC6-A739-E3DF073E8769}"/>
              </a:ext>
            </a:extLst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141026" y="3332522"/>
            <a:ext cx="4816257" cy="1615580"/>
          </a:xfrm>
          <a:prstGeom prst="rect">
            <a:avLst/>
          </a:prstGeom>
        </p:spPr>
      </p:pic>
      <p:pic>
        <p:nvPicPr>
          <p:cNvPr id="7" name="Рисунок 6">
            <a:hlinkClick r:id="" action="ppaction://noaction">
              <a:snd r:embed="rId2" name="wind.wav"/>
            </a:hlinkClick>
            <a:extLst>
              <a:ext uri="{FF2B5EF4-FFF2-40B4-BE49-F238E27FC236}">
                <a16:creationId xmlns:a16="http://schemas.microsoft.com/office/drawing/2014/main" id="{C227A42E-AB96-4DD5-A7ED-983A4F176E17}"/>
              </a:ext>
            </a:extLst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7369646" y="5103668"/>
            <a:ext cx="4822354" cy="1469263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2932825-A5DC-4587-B63A-CDEF1E25E6CC}"/>
              </a:ext>
            </a:extLst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-10550" y="951722"/>
            <a:ext cx="4406809" cy="439396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2CF4CB6-58F9-4AAD-B7CB-C1DD3BC44D0F}"/>
              </a:ext>
            </a:extLst>
          </p:cNvPr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1530220" y="2188870"/>
            <a:ext cx="6033789" cy="6027626"/>
          </a:xfrm>
          <a:prstGeom prst="rect">
            <a:avLst/>
          </a:prstGeom>
        </p:spPr>
      </p:pic>
      <p:sp>
        <p:nvSpPr>
          <p:cNvPr id="10" name="Облачко с текстом: овальное 9">
            <a:extLst>
              <a:ext uri="{FF2B5EF4-FFF2-40B4-BE49-F238E27FC236}">
                <a16:creationId xmlns:a16="http://schemas.microsoft.com/office/drawing/2014/main" id="{36330E8A-92DC-4F55-AA1C-B4D87500E35A}"/>
              </a:ext>
            </a:extLst>
          </p:cNvPr>
          <p:cNvSpPr/>
          <p:nvPr/>
        </p:nvSpPr>
        <p:spPr>
          <a:xfrm>
            <a:off x="10358649" y="126638"/>
            <a:ext cx="1560395" cy="484632"/>
          </a:xfrm>
          <a:prstGeom prst="wedgeEllipse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hlinkClick r:id="" action="ppaction://hlinkshowjump?jump=nextslide"/>
              </a:rPr>
              <a:t>далее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01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186</Words>
  <Application>Microsoft Office PowerPoint</Application>
  <PresentationFormat>Широкоэкранный</PresentationFormat>
  <Paragraphs>48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Высота точки земной поверхности   относительно уровня Мирового  океана  называется …</vt:lpstr>
      <vt:lpstr>Высочайшая  горная  вершина в мире</vt:lpstr>
      <vt:lpstr>Самая протяженная горная цепь  в мире</vt:lpstr>
      <vt:lpstr>Презентация PowerPoint</vt:lpstr>
      <vt:lpstr>Как называется форма  рельефа,  обозначенная на рисунке  буквой «Б»? </vt:lpstr>
      <vt:lpstr>Прибор, фиксирующий  колебания  земной  коры,  называется…</vt:lpstr>
      <vt:lpstr>Устойчивые   участки   земной   коры называются…</vt:lpstr>
      <vt:lpstr>Выветривание – это…</vt:lpstr>
      <vt:lpstr>Главная причина   разнообразия  рельефа  Земли – это…</vt:lpstr>
      <vt:lpstr>Презентация PowerPoint</vt:lpstr>
      <vt:lpstr>URL   изображений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оксана каргина</dc:creator>
  <cp:lastModifiedBy>Ульт-Ягунская СОШПК9</cp:lastModifiedBy>
  <cp:revision>23</cp:revision>
  <dcterms:created xsi:type="dcterms:W3CDTF">2018-08-13T03:57:10Z</dcterms:created>
  <dcterms:modified xsi:type="dcterms:W3CDTF">2020-04-09T04:05:08Z</dcterms:modified>
</cp:coreProperties>
</file>