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05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34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7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60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33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78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71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86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23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5C753-A606-4BA7-9E36-0FC98AB31DD4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5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46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" t="-2407" r="14603"/>
          <a:stretch/>
        </p:blipFill>
        <p:spPr bwMode="auto">
          <a:xfrm>
            <a:off x="829577" y="598537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7" t="-24153" r="4536" b="-5594"/>
          <a:stretch/>
        </p:blipFill>
        <p:spPr bwMode="auto">
          <a:xfrm>
            <a:off x="7563752" y="598537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29577" y="537645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63752" y="537645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22018" y="537645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316932" y="537645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551074" y="537645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972859" y="547006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560334" y="547006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169933" y="546615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464082" y="547042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975794" y="54664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7718028" y="54664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9745044" y="546645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10332519" y="54664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10919392" y="547169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2975672" y="546615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3563147" y="546615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150020" y="547140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t="-2588" r="11272" b="-9490"/>
          <a:stretch/>
        </p:blipFill>
        <p:spPr bwMode="auto">
          <a:xfrm>
            <a:off x="4906378" y="34191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 r="12501"/>
          <a:stretch/>
        </p:blipFill>
        <p:spPr bwMode="auto">
          <a:xfrm>
            <a:off x="6790423" y="2271678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38" t="545" r="8338" b="-545"/>
          <a:stretch/>
        </p:blipFill>
        <p:spPr bwMode="auto">
          <a:xfrm>
            <a:off x="3081388" y="230787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-17213" r="2366" b="-23588"/>
          <a:stretch/>
        </p:blipFill>
        <p:spPr bwMode="auto">
          <a:xfrm>
            <a:off x="4995278" y="433860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650260" y="260304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9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70" y="0"/>
            <a:ext cx="9144000" cy="6858000"/>
          </a:xfrm>
          <a:prstGeom prst="rect">
            <a:avLst/>
          </a:prstGeom>
        </p:spPr>
      </p:pic>
      <p:pic>
        <p:nvPicPr>
          <p:cNvPr id="2" name="ц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400" y="5295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6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Широкоэкранный</PresentationFormat>
  <Paragraphs>1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2015-10-08T07:33:35Z</dcterms:created>
  <dcterms:modified xsi:type="dcterms:W3CDTF">2015-11-20T16:57:03Z</dcterms:modified>
</cp:coreProperties>
</file>