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7" r:id="rId2"/>
    <p:sldId id="256" r:id="rId3"/>
    <p:sldId id="261" r:id="rId4"/>
    <p:sldId id="263" r:id="rId5"/>
    <p:sldId id="315" r:id="rId6"/>
    <p:sldId id="264" r:id="rId7"/>
    <p:sldId id="279" r:id="rId8"/>
    <p:sldId id="295" r:id="rId9"/>
    <p:sldId id="293" r:id="rId10"/>
    <p:sldId id="282" r:id="rId11"/>
    <p:sldId id="283" r:id="rId12"/>
    <p:sldId id="284" r:id="rId13"/>
    <p:sldId id="285" r:id="rId14"/>
    <p:sldId id="311" r:id="rId15"/>
    <p:sldId id="294" r:id="rId16"/>
    <p:sldId id="312" r:id="rId17"/>
    <p:sldId id="289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CC1CE-CD1C-4B2F-B53F-3856A4D8331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0D4E1-6E8B-4A0B-A21F-164259FC2C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70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0D4E1-6E8B-4A0B-A21F-164259FC2C1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hoto.isurgut.ru/Images/Works/11.2005/cheburan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izvestia.ru/21444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mrz.ru/catimg/72/72345.jpg" TargetMode="External"/><Relationship Id="rId13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hyperlink" Target="http://www.fimka.net/_ld/13/50994.jpg" TargetMode="External"/><Relationship Id="rId2" Type="http://schemas.openxmlformats.org/officeDocument/2006/relationships/hyperlink" Target="http://www.ruslania.com/pictures/big/978517043591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ar.ru/books/p190520.jpg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forums.drom.ru/attachment.php?attachmentid=224300&amp;stc=1&amp;d=1213914883" TargetMode="External"/><Relationship Id="rId4" Type="http://schemas.openxmlformats.org/officeDocument/2006/relationships/hyperlink" Target="http://www.kmrz.ru/catimg/75/75051.jpg" TargetMode="Externa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177165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Литературное чтение</a:t>
            </a:r>
            <a:endParaRPr lang="ru-RU" sz="6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91143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395536" y="2401888"/>
            <a:ext cx="5256584" cy="340337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Тема: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latin typeface="Comic Sans MS" pitchFamily="66" charset="0"/>
              </a:rPr>
              <a:t>«</a:t>
            </a:r>
            <a:r>
              <a:rPr lang="ru-RU" sz="3200" b="1" dirty="0" err="1" smtClean="0">
                <a:latin typeface="Comic Sans MS" pitchFamily="66" charset="0"/>
              </a:rPr>
              <a:t>Чебурашка</a:t>
            </a:r>
            <a:r>
              <a:rPr lang="ru-RU" sz="3200" b="1" dirty="0" smtClean="0">
                <a:latin typeface="Comic Sans MS" pitchFamily="66" charset="0"/>
              </a:rPr>
              <a:t>» Э.Успенский</a:t>
            </a:r>
            <a:r>
              <a:rPr lang="en-US" sz="3200" b="1" dirty="0" smtClean="0">
                <a:latin typeface="Comic Sans MS" pitchFamily="66" charset="0"/>
              </a:rPr>
              <a:t> (</a:t>
            </a:r>
            <a:r>
              <a:rPr lang="ru-RU" sz="3200" b="1" dirty="0" smtClean="0">
                <a:latin typeface="Comic Sans MS" pitchFamily="66" charset="0"/>
              </a:rPr>
              <a:t>ТРКМ)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2 класс «Школа России»</a:t>
            </a:r>
            <a:endParaRPr lang="ru-RU" sz="28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6" name="Picture 7" descr="он ж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204864"/>
            <a:ext cx="3528392" cy="369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3"/>
            <a:ext cx="8363272" cy="5847928"/>
          </a:xfrm>
        </p:spPr>
        <p:txBody>
          <a:bodyPr>
            <a:normAutofit fontScale="92500"/>
          </a:bodyPr>
          <a:lstStyle/>
          <a:p>
            <a:pPr marL="609600" indent="-609600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. Объясни значение выражения «уцененные товары»</a:t>
            </a:r>
            <a:endParaRPr lang="ru-RU" sz="4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Мелкие бытовые товары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Товары, которые стоят меньше прежней стоимости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Непродовольственные товары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812360" y="5517232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3. 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Где жил </a:t>
            </a:r>
            <a:r>
              <a:rPr lang="ru-RU" sz="5400" b="1" dirty="0" err="1" smtClean="0">
                <a:solidFill>
                  <a:srgbClr val="002060"/>
                </a:solidFill>
                <a:latin typeface="Comic Sans MS" pitchFamily="66" charset="0"/>
              </a:rPr>
              <a:t>Чебурашка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?</a:t>
            </a:r>
          </a:p>
          <a:p>
            <a:pPr>
              <a:buFontTx/>
              <a:buNone/>
            </a:pPr>
            <a:endParaRPr lang="ru-RU" sz="5400" b="1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А.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пустыне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Б.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На необитаемом острове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тропическом лесу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" name="Управляющая кнопка: звук 2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452320" y="5301208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4. Почему его сначала никак не звали?</a:t>
            </a:r>
            <a:endParaRPr lang="ru-RU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916832"/>
            <a:ext cx="8229600" cy="438943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был ещё маленький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ещё не встречался с людьми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Другие звери с ним не дружили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308304" y="573325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5. Как он попал в ящик с апельсинами?</a:t>
            </a:r>
            <a:endParaRPr lang="ru-RU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363272" cy="438943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Его поймали и посадили туда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туда полез за апельсинами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туда случайно упал с дерева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308304" y="5661248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6. Куда привезли ящик с апельсинами?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Во фруктовый магазин большого города</a:t>
            </a:r>
          </a:p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зоопарк большого города</a:t>
            </a:r>
          </a:p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На деревенский рынок</a:t>
            </a:r>
          </a:p>
          <a:p>
            <a:endParaRPr lang="ru-RU" dirty="0"/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668344" y="537321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Comic Sans MS" pitchFamily="66" charset="0"/>
              </a:rPr>
              <a:t>Проверь себя!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507288" cy="4734197"/>
          </a:xfrm>
        </p:spPr>
        <p:txBody>
          <a:bodyPr/>
          <a:lstStyle/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1.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2.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3.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4.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5.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6.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28004" name="Picture 4" descr="Картинка 27 из 505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48387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Мои документы\Мои рисунки\img064_h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3131840" cy="5256584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Grp="1" noChangeArrowheads="1"/>
          </p:cNvSpPr>
          <p:nvPr>
            <p:ph sz="half" idx="2"/>
          </p:nvPr>
        </p:nvSpPr>
        <p:spPr bwMode="auto">
          <a:xfrm>
            <a:off x="3131840" y="2582769"/>
            <a:ext cx="58326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Какой фрагмент текста проиллюстрировал художник? (найдите и прочитайте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</a:t>
            </a:r>
            <a:r>
              <a:rPr kumimoji="0" lang="ru-RU" sz="3600" b="1" i="0" u="none" strike="noStrike" cap="none" normalizeH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ролям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lvl="0"/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Дополни пословицы:</a:t>
            </a:r>
            <a:r>
              <a:rPr lang="ru-RU" sz="4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0" y="730586"/>
            <a:ext cx="914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 имей 100 рублей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а имей 100 друзей.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Нет друга - ищи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а нашел – береги.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Хочешь дружить –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сам будь другом.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Доброе братство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лучше богатства.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148064" y="692696"/>
            <a:ext cx="3672408" cy="136815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923928" y="2420888"/>
            <a:ext cx="5220072" cy="100811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3995936" y="3573016"/>
            <a:ext cx="5148064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3995936" y="4797152"/>
            <a:ext cx="4104456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0" y="1484784"/>
            <a:ext cx="2195736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847 0 L 0.47847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3 -0.01041 L 1.17534 -0.010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542 -0.00533 L 0.60243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83 -0.01042 L 0.60052 -0.010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11 -0.00509 L 0.56111 -0.005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До  новых  встреч!</a:t>
            </a:r>
          </a:p>
        </p:txBody>
      </p:sp>
      <p:pic>
        <p:nvPicPr>
          <p:cNvPr id="7" name="Picture 7" descr="1pis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1" y="1988841"/>
            <a:ext cx="8574601" cy="410445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5550768" cy="79208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5400" b="1" dirty="0" err="1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Чистоговорка</a:t>
            </a:r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5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964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Чтобы разговаривать,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Надо выговаривать,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правильно и внятно,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 было всем понятно.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будем разговаривать!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будем выговаривать!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правильно и внятно, </a:t>
            </a: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Чтоб было все понятно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Эдуард Николаевич Успенский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04797"/>
            <a:ext cx="3312368" cy="495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91880" y="1628800"/>
            <a:ext cx="54726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Многожанровый писатель.</a:t>
            </a:r>
          </a:p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Писал сказки, детективы,</a:t>
            </a:r>
          </a:p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фантастические повести, пьесы, стихи, сценарии </a:t>
            </a:r>
            <a:r>
              <a:rPr lang="ru-RU" sz="3200" b="1" dirty="0" err="1" smtClean="0">
                <a:latin typeface="Comic Sans MS" pitchFamily="66" charset="0"/>
                <a:cs typeface="Times New Roman" pitchFamily="18" charset="0"/>
              </a:rPr>
              <a:t>мульт</a:t>
            </a: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- и кинофильмов, радиопостановок, делал переводы, сочинял комиксы.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100359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724400" y="908720"/>
            <a:ext cx="4419600" cy="496091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   Произведения Эдуарда Николаевича Успенского переведены на 25 языков, книги выходят в Голландии, Финляндии, Японии, Франции, США.</a:t>
            </a:r>
            <a:r>
              <a:rPr lang="ru-RU" sz="2800" dirty="0"/>
              <a:t>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В 2010 году присуждена премия  имени Корнея Чуковского.</a:t>
            </a:r>
          </a:p>
        </p:txBody>
      </p:sp>
      <p:pic>
        <p:nvPicPr>
          <p:cNvPr id="100357" name="Picture 5" descr="Картинка 7 из 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671272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Эдуард  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Успенский «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Чебурашка</a:t>
            </a: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</p:txBody>
      </p:sp>
      <p:sp>
        <p:nvSpPr>
          <p:cNvPr id="9933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0" y="1268760"/>
            <a:ext cx="9144000" cy="48965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        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Как рассказывает Эдуард Успенский, однажды в Одесском порту, о котором он писал сценарий для кино, он увидел в ящике с бананами огромного хамелеона. Это запомнилось. Позже, когда стал писать повесть о крокодиле Гене и его друзьях, ему захотелось ввести в повесть какого-нибудь уютного, но незнакомого зверька. </a:t>
            </a:r>
            <a:endParaRPr lang="ru-RU" sz="2800" b="1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Comic Sans MS" pitchFamily="66" charset="0"/>
              </a:rPr>
              <a:t>        В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конце концов, вспомнив хамелеона в порту, он поместил своего героя в ящик из-под апельсинов. А имя этому неизвестному науке зверьку помогли придумать приятели, звавшие свою дочку </a:t>
            </a:r>
            <a:r>
              <a:rPr lang="ru-RU" sz="2800" b="1" dirty="0" err="1">
                <a:solidFill>
                  <a:srgbClr val="000066"/>
                </a:solidFill>
                <a:latin typeface="Comic Sans MS" pitchFamily="66" charset="0"/>
              </a:rPr>
              <a:t>Чебурашкой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из-за её неуклюжих падений. Девочка давно уже выросла, а мохнатый непоседа </a:t>
            </a:r>
            <a:r>
              <a:rPr lang="ru-RU" sz="2800" b="1" dirty="0" err="1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стал любимцем миллионов детей в разных </a:t>
            </a:r>
            <a:r>
              <a:rPr lang="ru-RU" sz="3000" b="1" dirty="0">
                <a:solidFill>
                  <a:srgbClr val="000066"/>
                </a:solidFill>
                <a:latin typeface="Comic Sans MS" pitchFamily="66" charset="0"/>
              </a:rPr>
              <a:t>странах мира. </a:t>
            </a:r>
          </a:p>
        </p:txBody>
      </p:sp>
      <p:pic>
        <p:nvPicPr>
          <p:cNvPr id="6" name="Picture 4" descr="cheburashk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45832"/>
            <a:ext cx="1958891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Книги  Эдуарда  Успенского</a:t>
            </a:r>
          </a:p>
        </p:txBody>
      </p:sp>
      <p:pic>
        <p:nvPicPr>
          <p:cNvPr id="102405" name="Picture 5" descr="Картинка 35 из 48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91546">
            <a:off x="197022" y="1407570"/>
            <a:ext cx="2093491" cy="2829042"/>
          </a:xfrm>
          <a:prstGeom prst="rect">
            <a:avLst/>
          </a:prstGeom>
          <a:noFill/>
        </p:spPr>
      </p:pic>
      <p:pic>
        <p:nvPicPr>
          <p:cNvPr id="102407" name="Picture 7" descr="Картинка 27 из 484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5109">
            <a:off x="6435421" y="1549355"/>
            <a:ext cx="1920183" cy="2733357"/>
          </a:xfrm>
          <a:prstGeom prst="rect">
            <a:avLst/>
          </a:prstGeom>
          <a:noFill/>
        </p:spPr>
      </p:pic>
      <p:pic>
        <p:nvPicPr>
          <p:cNvPr id="102409" name="Picture 9" descr="Картинка 9 из 484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1268760"/>
            <a:ext cx="2520280" cy="3240360"/>
          </a:xfrm>
          <a:prstGeom prst="rect">
            <a:avLst/>
          </a:prstGeom>
          <a:noFill/>
        </p:spPr>
      </p:pic>
      <p:pic>
        <p:nvPicPr>
          <p:cNvPr id="7" name="Picture 5" descr="Картинка 2 из 4846">
            <a:hlinkClick r:id="rId8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 rot="20856854">
            <a:off x="1043608" y="3356992"/>
            <a:ext cx="2808312" cy="3205035"/>
          </a:xfrm>
          <a:prstGeom prst="rect">
            <a:avLst/>
          </a:prstGeom>
          <a:noFill/>
        </p:spPr>
      </p:pic>
      <p:pic>
        <p:nvPicPr>
          <p:cNvPr id="8" name="Picture 9" descr="Картинка 15 из 484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19872" y="3429000"/>
            <a:ext cx="2520280" cy="3169966"/>
          </a:xfrm>
          <a:prstGeom prst="rect">
            <a:avLst/>
          </a:prstGeom>
          <a:noFill/>
        </p:spPr>
      </p:pic>
      <p:pic>
        <p:nvPicPr>
          <p:cNvPr id="9" name="Picture 7" descr="Картинка 1 из 139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433949">
            <a:off x="5580112" y="3465003"/>
            <a:ext cx="2448272" cy="30603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3528" y="-62419"/>
            <a:ext cx="864096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Каюта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помещение на корабле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Уценённые товары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товары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, которые стоят меньше прежней стоимости.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Телефонная будка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будка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 телефоном-автоматом.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</a:rPr>
              <a:t>Бракованная игрушка </a:t>
            </a:r>
            <a:r>
              <a:rPr lang="ru-RU" sz="2800" dirty="0" smtClean="0"/>
              <a:t>– </a:t>
            </a:r>
            <a:r>
              <a:rPr lang="ru-RU" sz="2800" b="1" dirty="0" err="1" smtClean="0"/>
              <a:t>игрушка</a:t>
            </a:r>
            <a:r>
              <a:rPr lang="ru-RU" sz="2800" b="1" dirty="0" smtClean="0"/>
              <a:t> с браком (царапина, трещина) изъян в игрушке.</a:t>
            </a:r>
            <a:endParaRPr lang="en-US" sz="2800" b="1" dirty="0" smtClean="0"/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Тропический лес </a:t>
            </a:r>
            <a:r>
              <a:rPr lang="ru-RU" sz="2800" b="1" dirty="0" smtClean="0">
                <a:solidFill>
                  <a:srgbClr val="7030A0"/>
                </a:solidFill>
              </a:rPr>
              <a:t>– </a:t>
            </a:r>
            <a:r>
              <a:rPr lang="ru-RU" sz="2800" b="1" dirty="0" smtClean="0"/>
              <a:t>тропики, это местность с жарким климатом.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Чебурахнуться</a:t>
            </a:r>
            <a:r>
              <a:rPr lang="ru-RU" sz="3600" dirty="0" smtClean="0"/>
              <a:t> </a:t>
            </a:r>
            <a:r>
              <a:rPr lang="ru-RU" sz="2800" b="1" dirty="0" smtClean="0"/>
              <a:t>– упасть или удариться с шумом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Тест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Picture 2" descr="C:\Documents and Settings\Admin\Рабочий стол\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53254"/>
            <a:ext cx="4824535" cy="40120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1. Выбери </a:t>
            </a: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правильный  ответ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686800" cy="473419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Как называется сказка, отрывок которой прочитали?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А.</a:t>
            </a:r>
            <a:r>
              <a:rPr lang="ru-RU" sz="4000" b="1" dirty="0" smtClean="0">
                <a:latin typeface="Comic Sans MS" pitchFamily="66" charset="0"/>
              </a:rPr>
              <a:t>Приключение </a:t>
            </a:r>
            <a:r>
              <a:rPr lang="ru-RU" sz="4000" b="1" dirty="0" err="1" smtClean="0">
                <a:latin typeface="Comic Sans MS" pitchFamily="66" charset="0"/>
              </a:rPr>
              <a:t>Чебурашки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Б.</a:t>
            </a:r>
            <a:r>
              <a:rPr lang="ru-RU" sz="4000" b="1" dirty="0" smtClean="0">
                <a:latin typeface="Comic Sans MS" pitchFamily="66" charset="0"/>
              </a:rPr>
              <a:t>Крокодил Гена и его друзья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err="1" smtClean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000" b="1" dirty="0" err="1" smtClean="0">
                <a:latin typeface="Comic Sans MS" pitchFamily="66" charset="0"/>
              </a:rPr>
              <a:t>Чебурашка</a:t>
            </a:r>
            <a:r>
              <a:rPr lang="ru-RU" sz="4000" b="1" dirty="0" smtClean="0">
                <a:latin typeface="Comic Sans MS" pitchFamily="66" charset="0"/>
              </a:rPr>
              <a:t> и старуха Шапокляк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956376" y="5589240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454</TotalTime>
  <Words>454</Words>
  <Application>Microsoft Office PowerPoint</Application>
  <PresentationFormat>Экран (4:3)</PresentationFormat>
  <Paragraphs>70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Литературное чтение</vt:lpstr>
      <vt:lpstr>Чистоговорка. </vt:lpstr>
      <vt:lpstr>  Эдуард Николаевич Успенский</vt:lpstr>
      <vt:lpstr>Презентация PowerPoint</vt:lpstr>
      <vt:lpstr>Эдуард  Успенский «Чебурашка»</vt:lpstr>
      <vt:lpstr>Книги  Эдуарда  Успенского</vt:lpstr>
      <vt:lpstr>Презентация PowerPoint</vt:lpstr>
      <vt:lpstr>Тест</vt:lpstr>
      <vt:lpstr>1. Выбери правильный  ответ</vt:lpstr>
      <vt:lpstr>Презентация PowerPoint</vt:lpstr>
      <vt:lpstr>Презентация PowerPoint</vt:lpstr>
      <vt:lpstr>4. Почему его сначала никак не звали?</vt:lpstr>
      <vt:lpstr>5. Как он попал в ящик с апельсинами?</vt:lpstr>
      <vt:lpstr>6. Куда привезли ящик с апельсинами?</vt:lpstr>
      <vt:lpstr>Проверь себя!</vt:lpstr>
      <vt:lpstr>Презентация PowerPoint</vt:lpstr>
      <vt:lpstr>Дополни пословицы: </vt:lpstr>
      <vt:lpstr>До  новых  встреч!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Эдуард  Успенский  -  детям</dc:title>
  <cp:lastModifiedBy>User</cp:lastModifiedBy>
  <cp:revision>58</cp:revision>
  <dcterms:modified xsi:type="dcterms:W3CDTF">2020-04-09T13:21:02Z</dcterms:modified>
</cp:coreProperties>
</file>