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4" r:id="rId3"/>
    <p:sldId id="265" r:id="rId4"/>
    <p:sldId id="266" r:id="rId5"/>
    <p:sldId id="267" r:id="rId6"/>
    <p:sldId id="256" r:id="rId7"/>
    <p:sldId id="257" r:id="rId8"/>
    <p:sldId id="258" r:id="rId9"/>
    <p:sldId id="259" r:id="rId10"/>
    <p:sldId id="260" r:id="rId11"/>
    <p:sldId id="261" r:id="rId12"/>
    <p:sldId id="269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2656"/>
            <a:ext cx="8288456" cy="6209123"/>
          </a:xfrm>
        </p:spPr>
      </p:pic>
    </p:spTree>
    <p:extLst>
      <p:ext uri="{BB962C8B-B14F-4D97-AF65-F5344CB8AC3E}">
        <p14:creationId xmlns:p14="http://schemas.microsoft.com/office/powerpoint/2010/main" val="176499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48680"/>
            <a:ext cx="8788176" cy="5858783"/>
          </a:xfrm>
        </p:spPr>
      </p:pic>
    </p:spTree>
    <p:extLst>
      <p:ext uri="{BB962C8B-B14F-4D97-AF65-F5344CB8AC3E}">
        <p14:creationId xmlns:p14="http://schemas.microsoft.com/office/powerpoint/2010/main" val="197980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20688"/>
            <a:ext cx="8680164" cy="5786776"/>
          </a:xfrm>
        </p:spPr>
      </p:pic>
    </p:spTree>
    <p:extLst>
      <p:ext uri="{BB962C8B-B14F-4D97-AF65-F5344CB8AC3E}">
        <p14:creationId xmlns:p14="http://schemas.microsoft.com/office/powerpoint/2010/main" val="351557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52669"/>
            <a:ext cx="9001000" cy="600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80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4664"/>
            <a:ext cx="8880895" cy="5988261"/>
          </a:xfrm>
        </p:spPr>
      </p:pic>
    </p:spTree>
    <p:extLst>
      <p:ext uri="{BB962C8B-B14F-4D97-AF65-F5344CB8AC3E}">
        <p14:creationId xmlns:p14="http://schemas.microsoft.com/office/powerpoint/2010/main" val="122853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476672"/>
            <a:ext cx="8483600" cy="5904655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635896" y="6525344"/>
            <a:ext cx="4392488" cy="144016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Зобова</a:t>
            </a:r>
            <a:r>
              <a:rPr lang="ru-RU" dirty="0" smtClean="0"/>
              <a:t> Юлия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00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69359"/>
            <a:ext cx="8064896" cy="6234165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779912" y="5877272"/>
            <a:ext cx="5364088" cy="695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Минаев Сергей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27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025" y="246698"/>
            <a:ext cx="7056784" cy="6351106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191513" y="6141236"/>
            <a:ext cx="4750296" cy="3874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Влад Кравчук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8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8117477" cy="60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26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52669"/>
            <a:ext cx="9001000" cy="600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48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4664"/>
            <a:ext cx="8464140" cy="5642760"/>
          </a:xfrm>
        </p:spPr>
      </p:pic>
    </p:spTree>
    <p:extLst>
      <p:ext uri="{BB962C8B-B14F-4D97-AF65-F5344CB8AC3E}">
        <p14:creationId xmlns:p14="http://schemas.microsoft.com/office/powerpoint/2010/main" val="217308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0728"/>
            <a:ext cx="8644160" cy="5762773"/>
          </a:xfrm>
        </p:spPr>
      </p:pic>
    </p:spTree>
    <p:extLst>
      <p:ext uri="{BB962C8B-B14F-4D97-AF65-F5344CB8AC3E}">
        <p14:creationId xmlns:p14="http://schemas.microsoft.com/office/powerpoint/2010/main" val="127563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76672"/>
            <a:ext cx="8716168" cy="5810778"/>
          </a:xfrm>
        </p:spPr>
      </p:pic>
    </p:spTree>
    <p:extLst>
      <p:ext uri="{BB962C8B-B14F-4D97-AF65-F5344CB8AC3E}">
        <p14:creationId xmlns:p14="http://schemas.microsoft.com/office/powerpoint/2010/main" val="173210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6</Words>
  <Application>Microsoft Office PowerPoint</Application>
  <PresentationFormat>Экран (4:3)</PresentationFormat>
  <Paragraphs>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Зобова Юлия</vt:lpstr>
      <vt:lpstr>Минаев Сергей</vt:lpstr>
      <vt:lpstr>Влад Кравчук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3</cp:revision>
  <dcterms:created xsi:type="dcterms:W3CDTF">2016-04-04T10:18:31Z</dcterms:created>
  <dcterms:modified xsi:type="dcterms:W3CDTF">2016-04-04T10:41:03Z</dcterms:modified>
</cp:coreProperties>
</file>