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65" r:id="rId2"/>
    <p:sldId id="277" r:id="rId3"/>
    <p:sldId id="274" r:id="rId4"/>
    <p:sldId id="257" r:id="rId5"/>
    <p:sldId id="260" r:id="rId6"/>
    <p:sldId id="278" r:id="rId7"/>
    <p:sldId id="279" r:id="rId8"/>
    <p:sldId id="262" r:id="rId9"/>
    <p:sldId id="263" r:id="rId10"/>
    <p:sldId id="271" r:id="rId11"/>
    <p:sldId id="268" r:id="rId12"/>
    <p:sldId id="281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CC66"/>
    <a:srgbClr val="99FF33"/>
    <a:srgbClr val="003399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87" autoAdjust="0"/>
    <p:restoredTop sz="94653" autoAdjust="0"/>
  </p:normalViewPr>
  <p:slideViewPr>
    <p:cSldViewPr>
      <p:cViewPr varScale="1">
        <p:scale>
          <a:sx n="65" d="100"/>
          <a:sy n="65" d="100"/>
        </p:scale>
        <p:origin x="72" y="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83FDEEE9-5BEE-499E-B537-BD9DE9280D36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83558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61C527B1-80AB-4258-96A5-B9D1921CF370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11050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61C527B1-80AB-4258-96A5-B9D1921CF370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9622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1C527B1-80AB-4258-96A5-B9D1921CF370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6084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1C527B1-80AB-4258-96A5-B9D1921CF370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9662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1C527B1-80AB-4258-96A5-B9D1921CF370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494507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AD57F-D49D-4476-9400-232D337E5670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51418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793BA-2561-442A-970D-D26D033B6C22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16331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7774E-186F-452D-B639-1D127973AAB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53089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F6AF0-44A9-45FB-9129-090AA4F127DE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35565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18B7E253-E152-4A51-BBDF-B530B15CEB9C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99634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5A153610-D9C9-44D6-BAB8-9484C189789A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03339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494F5CBA-3DF5-4A72-8960-42B7BA8B15A2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24873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05E4A-D271-421D-A7D1-34C5B85A66BF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9312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7EA035-E489-4FC8-A16C-3480EDDDE2FE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65689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A3AB90-4222-4F4A-9521-1F052E65B5D6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41811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A7DF9F1B-AFAC-4BA0-88EA-51B1E453648A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48860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61C527B1-80AB-4258-96A5-B9D1921CF370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1111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5/86/99/86099749_large_DSCN2980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191500" cy="50482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dirty="0" smtClean="0">
                <a:solidFill>
                  <a:srgbClr val="003399"/>
                </a:solidFill>
              </a:rPr>
              <a:t>    Виды театров </a:t>
            </a:r>
            <a:br>
              <a:rPr lang="ru-RU" altLang="ru-RU" dirty="0" smtClean="0">
                <a:solidFill>
                  <a:srgbClr val="003399"/>
                </a:solidFill>
              </a:rPr>
            </a:br>
            <a:endParaRPr lang="ru-RU" altLang="ru-RU" sz="1800" dirty="0" smtClean="0">
              <a:solidFill>
                <a:srgbClr val="003399"/>
              </a:solidFill>
            </a:endParaRPr>
          </a:p>
        </p:txBody>
      </p:sp>
      <p:pic>
        <p:nvPicPr>
          <p:cNvPr id="24582" name="Picture 6" descr="DSC0142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1" r="4082"/>
          <a:stretch>
            <a:fillRect/>
          </a:stretch>
        </p:blipFill>
        <p:spPr>
          <a:xfrm>
            <a:off x="539750" y="1231900"/>
            <a:ext cx="3600450" cy="1952625"/>
          </a:xfrm>
          <a:noFill/>
        </p:spPr>
      </p:pic>
      <p:sp>
        <p:nvSpPr>
          <p:cNvPr id="2052" name="Прямоугольник 1"/>
          <p:cNvSpPr>
            <a:spLocks noChangeArrowheads="1"/>
          </p:cNvSpPr>
          <p:nvPr/>
        </p:nvSpPr>
        <p:spPr bwMode="auto">
          <a:xfrm>
            <a:off x="1691680" y="741363"/>
            <a:ext cx="266442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кукол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DSC014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38" b="14906"/>
          <a:stretch>
            <a:fillRect/>
          </a:stretch>
        </p:blipFill>
        <p:spPr bwMode="auto">
          <a:xfrm>
            <a:off x="4356100" y="1231900"/>
            <a:ext cx="415925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Прямоугольник 2"/>
          <p:cNvSpPr>
            <a:spLocks noChangeArrowheads="1"/>
          </p:cNvSpPr>
          <p:nvPr/>
        </p:nvSpPr>
        <p:spPr bwMode="auto">
          <a:xfrm>
            <a:off x="4859338" y="727075"/>
            <a:ext cx="26654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вязаной игрушки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19858" b="10825"/>
          <a:stretch>
            <a:fillRect/>
          </a:stretch>
        </p:blipFill>
        <p:spPr bwMode="auto">
          <a:xfrm>
            <a:off x="539750" y="4341813"/>
            <a:ext cx="3600450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41813"/>
            <a:ext cx="403383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Прямоугольник 3"/>
          <p:cNvSpPr>
            <a:spLocks noChangeArrowheads="1"/>
          </p:cNvSpPr>
          <p:nvPr/>
        </p:nvSpPr>
        <p:spPr bwMode="auto">
          <a:xfrm>
            <a:off x="755650" y="3611563"/>
            <a:ext cx="20875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Плоскостной театр</a:t>
            </a:r>
            <a:endParaRPr lang="ru-RU" altLang="ru-RU"/>
          </a:p>
        </p:txBody>
      </p:sp>
      <p:sp>
        <p:nvSpPr>
          <p:cNvPr id="2058" name="Прямоугольник 5"/>
          <p:cNvSpPr>
            <a:spLocks noChangeArrowheads="1"/>
          </p:cNvSpPr>
          <p:nvPr/>
        </p:nvSpPr>
        <p:spPr bwMode="auto">
          <a:xfrm>
            <a:off x="4875213" y="3611563"/>
            <a:ext cx="3240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Пальчиковый театр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2916238" y="404813"/>
            <a:ext cx="3455987" cy="517525"/>
          </a:xfrm>
        </p:spPr>
        <p:txBody>
          <a:bodyPr/>
          <a:lstStyle/>
          <a:p>
            <a:pPr eaLnBrk="1" hangingPunct="1"/>
            <a:r>
              <a:rPr lang="ru-RU" altLang="ru-RU" sz="180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- пирамидка</a:t>
            </a:r>
          </a:p>
        </p:txBody>
      </p:sp>
      <p:pic>
        <p:nvPicPr>
          <p:cNvPr id="36872" name="Picture 8" descr="Пирамидка-сказка &quot;Волк и три поросенка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59113" y="1004888"/>
            <a:ext cx="2736850" cy="2238375"/>
          </a:xfrm>
          <a:noFill/>
        </p:spPr>
      </p:pic>
      <p:pic>
        <p:nvPicPr>
          <p:cNvPr id="36877" name="Picture 13" descr="Пирамидка-сказка &quot;Красная Шапочка&quot; (на подставке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8775" y="260350"/>
            <a:ext cx="2401888" cy="1897063"/>
          </a:xfrm>
          <a:noFill/>
        </p:spPr>
      </p:pic>
      <p:pic>
        <p:nvPicPr>
          <p:cNvPr id="36880" name="Picture 16" descr="Пирамидка-сказка &quot;Колобок&quot; (на подставке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604650">
            <a:off x="5867400" y="871538"/>
            <a:ext cx="2951163" cy="2305050"/>
          </a:xfrm>
          <a:noFill/>
        </p:spPr>
      </p:pic>
      <p:pic>
        <p:nvPicPr>
          <p:cNvPr id="6" name="Picture 12" descr="Дом &quot;Сундук&quot; (006.01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419475"/>
            <a:ext cx="3311525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Дом &quot;Подушка&quot; (006.03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4932363"/>
            <a:ext cx="19050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Прямоугольник 1"/>
          <p:cNvSpPr>
            <a:spLocks noChangeArrowheads="1"/>
          </p:cNvSpPr>
          <p:nvPr/>
        </p:nvSpPr>
        <p:spPr bwMode="auto">
          <a:xfrm>
            <a:off x="1065213" y="3932238"/>
            <a:ext cx="1851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- подушка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2160587" cy="576262"/>
          </a:xfrm>
        </p:spPr>
        <p:txBody>
          <a:bodyPr/>
          <a:lstStyle/>
          <a:p>
            <a:pPr eaLnBrk="1" hangingPunct="1"/>
            <a:r>
              <a:rPr lang="ru-RU" altLang="ru-RU" sz="180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настроений</a:t>
            </a:r>
          </a:p>
        </p:txBody>
      </p:sp>
      <p:pic>
        <p:nvPicPr>
          <p:cNvPr id="3072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0" b="7739"/>
          <a:stretch>
            <a:fillRect/>
          </a:stretch>
        </p:blipFill>
        <p:spPr>
          <a:xfrm>
            <a:off x="531813" y="887413"/>
            <a:ext cx="3319462" cy="1820862"/>
          </a:xfrm>
          <a:noFill/>
        </p:spPr>
      </p:pic>
      <p:pic>
        <p:nvPicPr>
          <p:cNvPr id="13316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9" t="36618" r="42995" b="17754"/>
          <a:stretch>
            <a:fillRect/>
          </a:stretch>
        </p:blipFill>
        <p:spPr bwMode="auto">
          <a:xfrm>
            <a:off x="504825" y="3573463"/>
            <a:ext cx="4537075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2" descr="\\serv\doc-users\users\d8aaa\Рабочий стол\Новая папка (2)\65324646_teni_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65" r="4546" b="2782"/>
          <a:stretch>
            <a:fillRect/>
          </a:stretch>
        </p:blipFill>
        <p:spPr bwMode="auto">
          <a:xfrm>
            <a:off x="5580063" y="3822700"/>
            <a:ext cx="273526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3" descr="\\serv\doc-users\users\d8aaa\Рабочий стол\Новая папка (2)\sdc1118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0" t="46210" r="35335" b="27222"/>
          <a:stretch>
            <a:fillRect/>
          </a:stretch>
        </p:blipFill>
        <p:spPr bwMode="auto">
          <a:xfrm>
            <a:off x="4643438" y="887413"/>
            <a:ext cx="3419475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Прямоугольник 2"/>
          <p:cNvSpPr>
            <a:spLocks noChangeArrowheads="1"/>
          </p:cNvSpPr>
          <p:nvPr/>
        </p:nvSpPr>
        <p:spPr bwMode="auto">
          <a:xfrm flipH="1">
            <a:off x="5580063" y="476250"/>
            <a:ext cx="2592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Теневой театр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2303463" cy="763588"/>
          </a:xfrm>
        </p:spPr>
        <p:txBody>
          <a:bodyPr/>
          <a:lstStyle/>
          <a:p>
            <a:pPr eaLnBrk="1" hangingPunct="1"/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бибаб</a:t>
            </a:r>
            <a:r>
              <a:rPr lang="ru-RU" altLang="ru-RU" sz="1800" smtClean="0"/>
              <a:t>о</a:t>
            </a:r>
          </a:p>
        </p:txBody>
      </p:sp>
      <p:pic>
        <p:nvPicPr>
          <p:cNvPr id="14339" name="Picture 2" descr="\\serv\doc-users\users\d8aaa\Рабочий стол\Новая папка (2)\87713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19"/>
          <a:stretch>
            <a:fillRect/>
          </a:stretch>
        </p:blipFill>
        <p:spPr>
          <a:xfrm>
            <a:off x="755650" y="582613"/>
            <a:ext cx="2967038" cy="2089150"/>
          </a:xfrm>
          <a:noFill/>
        </p:spPr>
      </p:pic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0" t="65652" b="3783"/>
          <a:stretch>
            <a:fillRect/>
          </a:stretch>
        </p:blipFill>
        <p:spPr bwMode="auto">
          <a:xfrm>
            <a:off x="4291013" y="1268413"/>
            <a:ext cx="4233862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Прямоугольник 1"/>
          <p:cNvSpPr>
            <a:spLocks noChangeArrowheads="1"/>
          </p:cNvSpPr>
          <p:nvPr/>
        </p:nvSpPr>
        <p:spPr bwMode="auto">
          <a:xfrm>
            <a:off x="4291013" y="476250"/>
            <a:ext cx="4233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театр игрушек и  картинок</a:t>
            </a:r>
            <a:endParaRPr lang="ru-RU" altLang="ru-RU"/>
          </a:p>
        </p:txBody>
      </p:sp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1" b="14359"/>
          <a:stretch>
            <a:fillRect/>
          </a:stretch>
        </p:blipFill>
        <p:spPr bwMode="auto">
          <a:xfrm>
            <a:off x="4708525" y="3573463"/>
            <a:ext cx="3816350" cy="261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2" descr="C:\Users\ДС-32\Desktop\83265_065 —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613150"/>
            <a:ext cx="34798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985838" y="3068638"/>
            <a:ext cx="1949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марионеток</a:t>
            </a:r>
            <a:endParaRPr lang="ru-RU" alt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659563" y="157163"/>
            <a:ext cx="2200275" cy="5349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1800" smtClean="0">
                <a:solidFill>
                  <a:srgbClr val="003399"/>
                </a:solidFill>
              </a:rPr>
              <a:t>Театр из прищепок</a:t>
            </a:r>
          </a:p>
        </p:txBody>
      </p:sp>
      <p:pic>
        <p:nvPicPr>
          <p:cNvPr id="55304" name="Picture 8" descr="e3e1ff434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9563" y="692150"/>
            <a:ext cx="2200275" cy="1768475"/>
          </a:xfrm>
          <a:noFill/>
        </p:spPr>
      </p:pic>
      <p:pic>
        <p:nvPicPr>
          <p:cNvPr id="55307" name="Picture 11" descr="fcc8eec86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2" t="5350" b="7285"/>
          <a:stretch>
            <a:fillRect/>
          </a:stretch>
        </p:blipFill>
        <p:spPr>
          <a:xfrm>
            <a:off x="6729413" y="2636838"/>
            <a:ext cx="2143125" cy="1592262"/>
          </a:xfrm>
          <a:noFill/>
        </p:spPr>
      </p:pic>
      <p:pic>
        <p:nvPicPr>
          <p:cNvPr id="5" name="Picture 12" descr="7d83b7fcc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8" t="4582" r="6374" b="2367"/>
          <a:stretch>
            <a:fillRect/>
          </a:stretch>
        </p:blipFill>
        <p:spPr bwMode="auto">
          <a:xfrm>
            <a:off x="6783388" y="4405313"/>
            <a:ext cx="2089150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Куклы для кукольного театра делаем сами с детьми. Кукольный театр дома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70" y="908716"/>
            <a:ext cx="2592388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Прямоугольник 1"/>
          <p:cNvSpPr>
            <a:spLocks noChangeArrowheads="1"/>
          </p:cNvSpPr>
          <p:nvPr/>
        </p:nvSpPr>
        <p:spPr bwMode="auto">
          <a:xfrm>
            <a:off x="179388" y="319088"/>
            <a:ext cx="37353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>
                <a:solidFill>
                  <a:srgbClr val="003399"/>
                </a:solidFill>
              </a:rPr>
              <a:t>Театральная игрушка из носков</a:t>
            </a:r>
            <a:endParaRPr lang="ru-RU" altLang="ru-RU" sz="1600"/>
          </a:p>
        </p:txBody>
      </p:sp>
      <p:sp>
        <p:nvSpPr>
          <p:cNvPr id="3080" name="Прямоугольник 2"/>
          <p:cNvSpPr>
            <a:spLocks noChangeArrowheads="1"/>
          </p:cNvSpPr>
          <p:nvPr/>
        </p:nvSpPr>
        <p:spPr bwMode="auto">
          <a:xfrm>
            <a:off x="3203848" y="1576387"/>
            <a:ext cx="34557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Плоскостной театр с «ножками»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f36789752b42d853a680e3e934f20ea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6" r="5492" b="6847"/>
          <a:stretch>
            <a:fillRect/>
          </a:stretch>
        </p:blipFill>
        <p:spPr bwMode="auto">
          <a:xfrm>
            <a:off x="3375819" y="2413000"/>
            <a:ext cx="294798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0" name="Rectangle 6"/>
          <p:cNvSpPr>
            <a:spLocks noGrp="1" noChangeArrowheads="1"/>
          </p:cNvSpPr>
          <p:nvPr>
            <p:ph type="title"/>
          </p:nvPr>
        </p:nvSpPr>
        <p:spPr>
          <a:xfrm>
            <a:off x="1403350" y="115888"/>
            <a:ext cx="7112000" cy="360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180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Театральные игрушки из скорлупы и соленого теста</a:t>
            </a:r>
          </a:p>
        </p:txBody>
      </p:sp>
      <p:pic>
        <p:nvPicPr>
          <p:cNvPr id="47118" name="Picture 14" descr="img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503238"/>
            <a:ext cx="3024187" cy="1846262"/>
          </a:xfrm>
          <a:noFill/>
        </p:spPr>
      </p:pic>
      <p:pic>
        <p:nvPicPr>
          <p:cNvPr id="47115" name="Picture 11" descr="img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t="5447" r="3720" b="7393"/>
          <a:stretch>
            <a:fillRect/>
          </a:stretch>
        </p:blipFill>
        <p:spPr>
          <a:xfrm>
            <a:off x="4284663" y="528638"/>
            <a:ext cx="3354387" cy="1892300"/>
          </a:xfrm>
          <a:noFill/>
        </p:spPr>
      </p:pic>
      <p:pic>
        <p:nvPicPr>
          <p:cNvPr id="5" name="Picture 18" descr="23766_3-225x3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89393">
            <a:off x="4397375" y="3059113"/>
            <a:ext cx="1570038" cy="20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0" descr="23766_5-225x3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105">
            <a:off x="6238875" y="3744913"/>
            <a:ext cx="1776413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 descr="23766_2-225x3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47651">
            <a:off x="603250" y="3297238"/>
            <a:ext cx="1693863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2" descr="23766_4-225x3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18945">
            <a:off x="2709863" y="4121150"/>
            <a:ext cx="17129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Прямоугольник 1"/>
          <p:cNvSpPr>
            <a:spLocks noChangeArrowheads="1"/>
          </p:cNvSpPr>
          <p:nvPr/>
        </p:nvSpPr>
        <p:spPr bwMode="auto">
          <a:xfrm>
            <a:off x="1450975" y="2555875"/>
            <a:ext cx="3805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Кукольный театр из мочалок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2555875" y="263525"/>
            <a:ext cx="4032250" cy="5730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1800" i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ТЕАТР-СВИТОК и ТАНТАМАРЕСОК</a:t>
            </a:r>
            <a:br>
              <a:rPr lang="ru-RU" altLang="ru-RU" sz="1800" i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i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altLang="ru-RU" sz="18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очень интересно! </a:t>
            </a:r>
            <a:endParaRPr lang="ru-RU" altLang="ru-RU" sz="1800" i="1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8" name="Picture 8" descr="d9a690cb6da22429ff32c7bb42326b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8" t="47597" r="-18" b="8691"/>
          <a:stretch>
            <a:fillRect/>
          </a:stretch>
        </p:blipFill>
        <p:spPr>
          <a:xfrm>
            <a:off x="509588" y="952500"/>
            <a:ext cx="3751262" cy="1858963"/>
          </a:xfrm>
          <a:noFill/>
        </p:spPr>
      </p:pic>
      <p:pic>
        <p:nvPicPr>
          <p:cNvPr id="5129" name="Picture 9" descr="0eb1ccb2ee3fba27ce9c71146ce9e9e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69"/>
          <a:stretch>
            <a:fillRect/>
          </a:stretch>
        </p:blipFill>
        <p:spPr>
          <a:xfrm>
            <a:off x="4705350" y="1196975"/>
            <a:ext cx="3767138" cy="1858963"/>
          </a:xfrm>
          <a:noFill/>
        </p:spPr>
      </p:pic>
      <p:pic>
        <p:nvPicPr>
          <p:cNvPr id="5130" name="Picture 10" descr="de6ab1e6fa28430a3912326e83891e8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" t="18182" r="5397" b="9093"/>
          <a:stretch>
            <a:fillRect/>
          </a:stretch>
        </p:blipFill>
        <p:spPr>
          <a:xfrm>
            <a:off x="909638" y="3644900"/>
            <a:ext cx="2951162" cy="1728788"/>
          </a:xfrm>
          <a:noFill/>
        </p:spPr>
      </p:pic>
      <p:pic>
        <p:nvPicPr>
          <p:cNvPr id="6" name="Picture 7" descr="32a8a4df37ecd91238dc0b048ef09eb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3" t="38181" b="11351"/>
          <a:stretch>
            <a:fillRect/>
          </a:stretch>
        </p:blipFill>
        <p:spPr bwMode="auto">
          <a:xfrm>
            <a:off x="4211638" y="3860800"/>
            <a:ext cx="396081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1619250" y="333375"/>
            <a:ext cx="4968875" cy="596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smtClean="0">
                <a:solidFill>
                  <a:srgbClr val="003399"/>
                </a:solidFill>
              </a:rPr>
              <a:t/>
            </a:r>
            <a:br>
              <a:rPr lang="ru-RU" altLang="ru-RU" sz="3200" smtClean="0">
                <a:solidFill>
                  <a:srgbClr val="003399"/>
                </a:solidFill>
              </a:rPr>
            </a:br>
            <a:r>
              <a:rPr lang="ru-RU" altLang="ru-RU" sz="220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театр из бросового материала</a:t>
            </a:r>
            <a:r>
              <a:rPr lang="ru-RU" altLang="ru-RU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20" name="Picture 8" descr="rabbi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979" y="3905250"/>
            <a:ext cx="1963461" cy="2617947"/>
          </a:xfrm>
          <a:noFill/>
        </p:spPr>
      </p:pic>
      <p:pic>
        <p:nvPicPr>
          <p:cNvPr id="13325" name="Picture 13" descr="e3fc5f866a7dd4723be365c08f08f62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78373" y="1324769"/>
            <a:ext cx="3881438" cy="2185987"/>
          </a:xfrm>
          <a:noFill/>
        </p:spPr>
      </p:pic>
      <p:pic>
        <p:nvPicPr>
          <p:cNvPr id="13326" name="Picture 14" descr="Настольный театр из бросового материал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1800" y="3905250"/>
            <a:ext cx="3884613" cy="2187575"/>
          </a:xfrm>
          <a:noFill/>
        </p:spPr>
      </p:pic>
      <p:pic>
        <p:nvPicPr>
          <p:cNvPr id="6150" name="Picture 8" descr="bea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" t="9894" r="1299" b="1767"/>
          <a:stretch>
            <a:fillRect/>
          </a:stretch>
        </p:blipFill>
        <p:spPr bwMode="auto">
          <a:xfrm>
            <a:off x="403225" y="1238250"/>
            <a:ext cx="1871663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525" y="1587500"/>
            <a:ext cx="1822450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butterfly_tissu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104" y="3988593"/>
            <a:ext cx="1695450" cy="20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7171" name="Содержимое 3" descr="театр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50" y="214313"/>
            <a:ext cx="8572500" cy="62150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8195" name="Содержимое 3" descr="театр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188" y="214313"/>
            <a:ext cx="8286750" cy="62150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623300" cy="1108075"/>
          </a:xfrm>
        </p:spPr>
        <p:txBody>
          <a:bodyPr/>
          <a:lstStyle/>
          <a:p>
            <a:pPr eaLnBrk="1" hangingPunct="1"/>
            <a:r>
              <a:rPr lang="ru-RU" altLang="ru-RU" sz="2000" b="1" i="1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Фартук - театр  можно использовать  и дома, и в поездках (компактен)</a:t>
            </a:r>
          </a:p>
        </p:txBody>
      </p:sp>
      <p:pic>
        <p:nvPicPr>
          <p:cNvPr id="17416" name="Picture 8" descr="Фартук - театр для сказки &quot;Красная шапочка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0" y="1441450"/>
            <a:ext cx="3041650" cy="4525963"/>
          </a:xfrm>
          <a:noFill/>
        </p:spPr>
      </p:pic>
      <p:pic>
        <p:nvPicPr>
          <p:cNvPr id="17417" name="Picture 9" descr="Фартук - театр для сказки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600" y="2120900"/>
            <a:ext cx="2089150" cy="3168650"/>
          </a:xfrm>
          <a:noFill/>
        </p:spPr>
      </p:pic>
      <p:pic>
        <p:nvPicPr>
          <p:cNvPr id="17418" name="Picture 10" descr="Фартук - театр для сказки 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5313" y="2143125"/>
            <a:ext cx="1928812" cy="31702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1547664" y="620713"/>
            <a:ext cx="2952328" cy="576262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18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Куклы для театра ложек</a:t>
            </a:r>
            <a:endParaRPr lang="ru-RU" altLang="ru-RU" sz="1800" b="1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66" name="Picture 10" descr="dsc0467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766" y="4005064"/>
            <a:ext cx="3197225" cy="2397918"/>
          </a:xfrm>
          <a:noFill/>
        </p:spPr>
      </p:pic>
      <p:pic>
        <p:nvPicPr>
          <p:cNvPr id="11268" name="Picture 15" descr="DSCN2980 (700x525, 256Kb)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9" t="2470" b="8589"/>
          <a:stretch>
            <a:fillRect/>
          </a:stretch>
        </p:blipFill>
        <p:spPr>
          <a:xfrm>
            <a:off x="1115616" y="1283760"/>
            <a:ext cx="3670300" cy="2592388"/>
          </a:xfrm>
        </p:spPr>
      </p:pic>
      <p:pic>
        <p:nvPicPr>
          <p:cNvPr id="5" name="Picture 8" descr="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0" t="4761" r="3535" b="6328"/>
          <a:stretch>
            <a:fillRect/>
          </a:stretch>
        </p:blipFill>
        <p:spPr bwMode="auto">
          <a:xfrm>
            <a:off x="5200650" y="1196975"/>
            <a:ext cx="3240088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Прямоугольник 1"/>
          <p:cNvSpPr>
            <a:spLocks noChangeArrowheads="1"/>
          </p:cNvSpPr>
          <p:nvPr/>
        </p:nvSpPr>
        <p:spPr bwMode="auto">
          <a:xfrm>
            <a:off x="5580063" y="476250"/>
            <a:ext cx="2663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Куклы из губок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453</TotalTime>
  <Words>79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 Light</vt:lpstr>
      <vt:lpstr>Calibri</vt:lpstr>
      <vt:lpstr>Times New Roman</vt:lpstr>
      <vt:lpstr>Легкий дым</vt:lpstr>
      <vt:lpstr>    Виды театров  </vt:lpstr>
      <vt:lpstr>Театр из прищепок</vt:lpstr>
      <vt:lpstr>Театральные игрушки из скорлупы и соленого теста</vt:lpstr>
      <vt:lpstr>ТЕАТР-СВИТОК и ТАНТАМАРЕСОК              Это очень интересно! </vt:lpstr>
      <vt:lpstr> Настольный театр из бросового материала </vt:lpstr>
      <vt:lpstr>Презентация PowerPoint</vt:lpstr>
      <vt:lpstr>Презентация PowerPoint</vt:lpstr>
      <vt:lpstr>Фартук - театр  можно использовать  и дома, и в поездках (компактен)</vt:lpstr>
      <vt:lpstr>Куклы для театра ложек</vt:lpstr>
      <vt:lpstr>Театр - пирамидка</vt:lpstr>
      <vt:lpstr>Театр настроений</vt:lpstr>
      <vt:lpstr>Театр бибабо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ТЕАТРОВ</dc:title>
  <dc:creator>User</dc:creator>
  <cp:lastModifiedBy>DOM</cp:lastModifiedBy>
  <cp:revision>45</cp:revision>
  <dcterms:created xsi:type="dcterms:W3CDTF">2012-04-16T05:31:28Z</dcterms:created>
  <dcterms:modified xsi:type="dcterms:W3CDTF">2020-04-09T01:09:39Z</dcterms:modified>
</cp:coreProperties>
</file>