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395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905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76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622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381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333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442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259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11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581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9563C-A644-45AB-ABB0-98706953212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12D79-A411-4A20-861D-989ED3E96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131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491" y="748144"/>
            <a:ext cx="7342910" cy="5555673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37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517" y="718115"/>
            <a:ext cx="3279253" cy="3590649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4" t="4" r="11058"/>
          <a:stretch/>
        </p:blipFill>
        <p:spPr bwMode="auto">
          <a:xfrm>
            <a:off x="8066322" y="718115"/>
            <a:ext cx="3495253" cy="3590649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958771" y="5765027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623098" y="5765027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1207518" y="584980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1888265" y="584980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2925932" y="5855027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3596941" y="584980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4267950" y="584980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601576" y="5765027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9265903" y="5765027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Блок-схема: узел 21"/>
          <p:cNvSpPr/>
          <p:nvPr/>
        </p:nvSpPr>
        <p:spPr>
          <a:xfrm>
            <a:off x="7850323" y="584980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8531070" y="584980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9568737" y="5855027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10239746" y="584980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10910755" y="584980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18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9" t="-23056" r="7720" b="-17729"/>
          <a:stretch/>
        </p:blipFill>
        <p:spPr bwMode="auto">
          <a:xfrm>
            <a:off x="4812354" y="488605"/>
            <a:ext cx="1894841" cy="213921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9" t="-15094" r="8013" b="-4837"/>
          <a:stretch/>
        </p:blipFill>
        <p:spPr bwMode="auto">
          <a:xfrm>
            <a:off x="6539345" y="2334550"/>
            <a:ext cx="2059516" cy="192405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98" t="-11498" r="-12766" b="-9647"/>
          <a:stretch/>
        </p:blipFill>
        <p:spPr bwMode="auto">
          <a:xfrm>
            <a:off x="2770908" y="2332645"/>
            <a:ext cx="2041447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94821" y="4258600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259963" y="2627815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52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2192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9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Янмаа</a:t>
            </a: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9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уя</a:t>
            </a: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9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кѳрген.</a:t>
            </a: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9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Ямбыл</a:t>
            </a: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9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ону</a:t>
            </a: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9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үревээн.</a:t>
            </a:r>
            <a:r>
              <a:rPr lang="ru-RU" sz="9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Хая </a:t>
            </a:r>
            <a:r>
              <a:rPr kumimoji="0" lang="ru-RU" sz="9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хозунда</a:t>
            </a: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база </a:t>
            </a:r>
            <a:r>
              <a:rPr kumimoji="0" lang="ru-RU" sz="9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уя</a:t>
            </a: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бар </a:t>
            </a:r>
            <a:r>
              <a:rPr kumimoji="0" lang="ru-RU" sz="9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болган</a:t>
            </a:r>
            <a:r>
              <a:rPr kumimoji="0" lang="ru-RU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476" y="1362065"/>
            <a:ext cx="6242647" cy="3777971"/>
          </a:xfrm>
        </p:spPr>
      </p:pic>
      <p:pic>
        <p:nvPicPr>
          <p:cNvPr id="2" name="я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99160" y="9067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58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Произвольный</PresentationFormat>
  <Paragraphs>2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2019</cp:lastModifiedBy>
  <cp:revision>6</cp:revision>
  <dcterms:created xsi:type="dcterms:W3CDTF">2015-10-08T07:47:10Z</dcterms:created>
  <dcterms:modified xsi:type="dcterms:W3CDTF">2020-04-09T13:09:22Z</dcterms:modified>
</cp:coreProperties>
</file>