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66" r:id="rId4"/>
    <p:sldId id="261" r:id="rId5"/>
    <p:sldId id="260" r:id="rId6"/>
    <p:sldId id="257" r:id="rId7"/>
    <p:sldId id="259" r:id="rId8"/>
    <p:sldId id="262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73" autoAdjust="0"/>
    <p:restoredTop sz="93782" autoAdjust="0"/>
  </p:normalViewPr>
  <p:slideViewPr>
    <p:cSldViewPr>
      <p:cViewPr varScale="1">
        <p:scale>
          <a:sx n="73" d="100"/>
          <a:sy n="73" d="100"/>
        </p:scale>
        <p:origin x="-8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2D1B95-1599-476A-A06D-63972F33BA6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C1B1A-E5E4-4C77-B664-610F5E5A54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066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C1B1A-E5E4-4C77-B664-610F5E5A545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56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5B9FE-AD1D-4912-95D0-CC268DA2AE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0DAB-C548-48F7-AF1D-179F0FA1C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833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5B9FE-AD1D-4912-95D0-CC268DA2AE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0DAB-C548-48F7-AF1D-179F0FA1C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6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5B9FE-AD1D-4912-95D0-CC268DA2AE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0DAB-C548-48F7-AF1D-179F0FA1C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698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5B9FE-AD1D-4912-95D0-CC268DA2AE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0DAB-C548-48F7-AF1D-179F0FA1C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790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5B9FE-AD1D-4912-95D0-CC268DA2AE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0DAB-C548-48F7-AF1D-179F0FA1C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330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5B9FE-AD1D-4912-95D0-CC268DA2AE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0DAB-C548-48F7-AF1D-179F0FA1C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537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5B9FE-AD1D-4912-95D0-CC268DA2AE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0DAB-C548-48F7-AF1D-179F0FA1C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179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5B9FE-AD1D-4912-95D0-CC268DA2AE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0DAB-C548-48F7-AF1D-179F0FA1C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2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5B9FE-AD1D-4912-95D0-CC268DA2AE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0DAB-C548-48F7-AF1D-179F0FA1C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23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5B9FE-AD1D-4912-95D0-CC268DA2AE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0DAB-C548-48F7-AF1D-179F0FA1C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810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5B9FE-AD1D-4912-95D0-CC268DA2AE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F0DAB-C548-48F7-AF1D-179F0FA1C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27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5B9FE-AD1D-4912-95D0-CC268DA2AEC8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F0DAB-C548-48F7-AF1D-179F0FA1C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403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png"/><Relationship Id="rId5" Type="http://schemas.openxmlformats.org/officeDocument/2006/relationships/image" Target="../media/image16.jpe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0.pn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Relationship Id="rId14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ba-RU" sz="3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 </a:t>
            </a:r>
            <a:r>
              <a:rPr lang="ru-RU" sz="3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</a:t>
            </a:r>
            <a:r>
              <a:rPr lang="ru-RU" sz="3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живу в Башкортостане»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 : </a:t>
            </a:r>
            <a:r>
              <a:rPr lang="ru-RU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Кутдусова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Гульнара </a:t>
            </a:r>
            <a:r>
              <a:rPr lang="ru-RU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Ураловна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учитель – логопед МБДОУ «Башкирский детский сад №102» ГО г. Уфа </a:t>
            </a:r>
          </a:p>
          <a:p>
            <a:endParaRPr lang="ru-RU" dirty="0"/>
          </a:p>
        </p:txBody>
      </p:sp>
      <p:pic>
        <p:nvPicPr>
          <p:cNvPr id="5" name="Picture 2" descr="C:\Users\Dina\Desktop\ЖИЛИЩА\3826734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6021288"/>
            <a:ext cx="8928992" cy="5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55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8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Круглая лента лицом вверх 7"/>
          <p:cNvSpPr/>
          <p:nvPr/>
        </p:nvSpPr>
        <p:spPr>
          <a:xfrm>
            <a:off x="1187625" y="2336107"/>
            <a:ext cx="4824536" cy="2173014"/>
          </a:xfrm>
          <a:prstGeom prst="ellipseRibbon2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C:\Users\Dina\Desktop\3826734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75" y="96592"/>
            <a:ext cx="9144000" cy="71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43808" y="2987370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</a:t>
            </a:r>
            <a:r>
              <a:rPr lang="ru-RU" dirty="0" smtClean="0">
                <a:solidFill>
                  <a:schemeClr val="tx2"/>
                </a:solidFill>
              </a:rPr>
              <a:t>!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Picture 12" descr="C:\Users\Dina\Desktop\угощение\малай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697346"/>
            <a:ext cx="1371122" cy="214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Dina\Desktop\38267345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450" y="6165304"/>
            <a:ext cx="9144000" cy="69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519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 «Я живу в Башкортостане» для детей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181" y="153358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закрепление знаний  детей о башкирской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народной культуре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интерактивного  редактора </a:t>
            </a:r>
            <a:r>
              <a:rPr lang="ru-RU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Обучающие: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•закреплять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 о башкирских национальных блюдах, о национальных костюмах, о музыкальных инструментах;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•закреплять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растительном и животном мире родного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края.</a:t>
            </a:r>
            <a:endParaRPr lang="ru-RU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•развивать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речь, память, мышление;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•развивать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любознательность, инициативность. 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•воспитывать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своей родине;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•воспитывать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и любовь к народному 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творчеству</a:t>
            </a:r>
            <a:r>
              <a:rPr lang="ru-RU" sz="1800" dirty="0" smtClean="0">
                <a:solidFill>
                  <a:schemeClr val="tx2"/>
                </a:solidFill>
              </a:rPr>
              <a:t>.</a:t>
            </a:r>
            <a:endParaRPr lang="ru-RU" sz="1800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Dina\Desktop\ЖИЛИЩА\3826734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093295"/>
            <a:ext cx="8856984" cy="64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72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485800" y="1268760"/>
            <a:ext cx="5166320" cy="4176464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Стрелка вправо 1"/>
          <p:cNvSpPr/>
          <p:nvPr/>
        </p:nvSpPr>
        <p:spPr>
          <a:xfrm>
            <a:off x="1318779" y="3537012"/>
            <a:ext cx="1008112" cy="64807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Dina\Desktop\3826734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450" y="0"/>
            <a:ext cx="9144000" cy="69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Dina\Desktop\3826734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450" y="6165304"/>
            <a:ext cx="9144000" cy="69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57318" y="3533990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Нажми, чтобы перейти на следующий слайд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141277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2132856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начать игру, нажми левую кнопку мыши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55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Dina\Desktop\нация - копия (5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649870"/>
            <a:ext cx="1045224" cy="142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Dina\Desktop\нация - копия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1511" y="3228024"/>
            <a:ext cx="1032586" cy="157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Dina\Desktop\нация - коп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6201" y="3380932"/>
            <a:ext cx="1181887" cy="137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Dina\Desktop\нация - копия (3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9908" y="1649870"/>
            <a:ext cx="1066978" cy="145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Dina\Desktop\нация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9468" y="4972347"/>
            <a:ext cx="1162043" cy="134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ina\Desktop\нация - копия (4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949" y="1682203"/>
            <a:ext cx="1152128" cy="12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Шестиугольник 16"/>
          <p:cNvSpPr/>
          <p:nvPr/>
        </p:nvSpPr>
        <p:spPr>
          <a:xfrm>
            <a:off x="1536751" y="1405781"/>
            <a:ext cx="1889216" cy="1774271"/>
          </a:xfrm>
          <a:prstGeom prst="hexag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Шестиугольник 38"/>
          <p:cNvSpPr/>
          <p:nvPr/>
        </p:nvSpPr>
        <p:spPr>
          <a:xfrm>
            <a:off x="3447144" y="1405780"/>
            <a:ext cx="1889216" cy="1774271"/>
          </a:xfrm>
          <a:prstGeom prst="hexag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Шестиугольник 39"/>
          <p:cNvSpPr/>
          <p:nvPr/>
        </p:nvSpPr>
        <p:spPr>
          <a:xfrm>
            <a:off x="5357804" y="1405781"/>
            <a:ext cx="1889216" cy="1774271"/>
          </a:xfrm>
          <a:prstGeom prst="hexag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Шестиугольник 40"/>
          <p:cNvSpPr/>
          <p:nvPr/>
        </p:nvSpPr>
        <p:spPr>
          <a:xfrm>
            <a:off x="2479013" y="3166897"/>
            <a:ext cx="1889216" cy="1774271"/>
          </a:xfrm>
          <a:prstGeom prst="hexag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Шестиугольник 41"/>
          <p:cNvSpPr/>
          <p:nvPr/>
        </p:nvSpPr>
        <p:spPr>
          <a:xfrm>
            <a:off x="4368229" y="3166896"/>
            <a:ext cx="1889216" cy="1774271"/>
          </a:xfrm>
          <a:prstGeom prst="hexag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Шестиугольник 42"/>
          <p:cNvSpPr/>
          <p:nvPr/>
        </p:nvSpPr>
        <p:spPr>
          <a:xfrm>
            <a:off x="3423621" y="4966605"/>
            <a:ext cx="1889216" cy="1774271"/>
          </a:xfrm>
          <a:prstGeom prst="hexag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Загнутый угол 33"/>
          <p:cNvSpPr/>
          <p:nvPr/>
        </p:nvSpPr>
        <p:spPr>
          <a:xfrm>
            <a:off x="1180638" y="260648"/>
            <a:ext cx="6984776" cy="720080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</a:t>
            </a:r>
            <a:r>
              <a:rPr lang="ru-RU" sz="27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башкирский национальный  </a:t>
            </a:r>
            <a:r>
              <a:rPr 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костюм</a:t>
            </a:r>
            <a:endParaRPr lang="ru-RU" sz="2700" dirty="0">
              <a:solidFill>
                <a:schemeClr val="tx2"/>
              </a:solidFill>
            </a:endParaRPr>
          </a:p>
        </p:txBody>
      </p:sp>
      <p:pic>
        <p:nvPicPr>
          <p:cNvPr id="1035" name="Picture 11" descr="C:\Users\Dina\Desktop\угощение\пч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38000"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28" y="4932486"/>
            <a:ext cx="1444621" cy="163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Dina\Desktop\угощение\малай.jp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4691" y="2662756"/>
            <a:ext cx="1371122" cy="214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Стрелка вправо 17"/>
          <p:cNvSpPr/>
          <p:nvPr/>
        </p:nvSpPr>
        <p:spPr>
          <a:xfrm>
            <a:off x="7452320" y="5852675"/>
            <a:ext cx="936104" cy="64807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247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7.40741E-7 L -0.1493 0.20764 " pathEditMode="relative" rAng="0" ptsTypes="AA">
                                      <p:cBhvr>
                                        <p:cTn id="14" dur="30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65" y="10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59259E-6 L -0.15799 0.16088 " pathEditMode="relative" rAng="0" ptsTypes="AA">
                                      <p:cBhvr>
                                        <p:cTn id="27" dur="3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99" y="8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7.40741E-7 L 0.18871 0.1868 " pathEditMode="relative" rAng="0" ptsTypes="AA">
                                      <p:cBhvr>
                                        <p:cTn id="32" dur="3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27" y="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40741E-7 L -0.24792 0.23935 " pathEditMode="relative" rAng="0" ptsTypes="AA">
                                      <p:cBhvr>
                                        <p:cTn id="37" dur="30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96" y="11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7.40741E-7 L 0.18871 0.1868 " pathEditMode="relative" rAng="0" ptsTypes="AA">
                                      <p:cBhvr>
                                        <p:cTn id="42" dur="3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27" y="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  <p:bldLst>
      <p:bldP spid="17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Dina\Desktop\ЖИЛИЩА\изб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7" y="3614351"/>
            <a:ext cx="2262793" cy="24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Dina\Desktop\ЖИЛИЩА\рус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650940"/>
            <a:ext cx="1259890" cy="122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Dina\Desktop\ЖИЛИЩА\войлочная юрт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921" y="3681324"/>
            <a:ext cx="2764487" cy="240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Dina\Desktop\ЖИЛИЩА\башкиры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3F7F8"/>
              </a:clrFrom>
              <a:clrTo>
                <a:srgbClr val="F3F7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868" y="1560908"/>
            <a:ext cx="1358193" cy="135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Dina\Desktop\ЖИЛИЩА\ччум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5987" y="3576483"/>
            <a:ext cx="1898013" cy="23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ina\Desktop\ЖИЛИЩА\иглу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7F5FF"/>
              </a:clrFrom>
              <a:clrTo>
                <a:srgbClr val="F7F5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210" y="3861641"/>
            <a:ext cx="2255711" cy="209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Dina\Desktop\ЖИЛИЩА\ненцы.jpe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9670" y="1633160"/>
            <a:ext cx="1302117" cy="141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Dina\Desktop\ЖИЛИЩА\эскимос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784979"/>
            <a:ext cx="950215" cy="111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Dina\Desktop\38267345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210" y="6304015"/>
            <a:ext cx="9021340" cy="51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Dina\Desktop\38267345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450" y="0"/>
            <a:ext cx="9144000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нутый угол 13"/>
          <p:cNvSpPr/>
          <p:nvPr/>
        </p:nvSpPr>
        <p:spPr>
          <a:xfrm>
            <a:off x="96210" y="692695"/>
            <a:ext cx="4115750" cy="648073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найди древние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жилища: башкир, ненцев, эскимосов и русских.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8388424" y="5843727"/>
            <a:ext cx="729125" cy="493948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26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7 L 0.26059 0.396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21" y="19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0.52014 0.4067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07" y="20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81481E-6 L -0.46146 0.3895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73" y="1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9 0.06482 L -0.10035 0.3923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16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ina\Desktop\ЖИЛИЩА\юрт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22" y="16853"/>
            <a:ext cx="9116778" cy="658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Dina\Desktop\тел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8725" y="4623325"/>
            <a:ext cx="1277359" cy="89028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pic>
        <p:nvPicPr>
          <p:cNvPr id="3092" name="Picture 20" descr="C:\Users\Dina\Desktop\washing_machine_PNG15617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602698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C:\Users\Dina\Desktop\sm_full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7405" y="3717032"/>
            <a:ext cx="697512" cy="66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5" name="Picture 23" descr="C:\Users\Dina\Desktop\kisspng-home-appliance-oven-barbecue-washing-machine-oven-5a68d87aef71c4.7199715315168206029808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4858453"/>
            <a:ext cx="1051885" cy="107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нутый угол 1"/>
          <p:cNvSpPr/>
          <p:nvPr/>
        </p:nvSpPr>
        <p:spPr>
          <a:xfrm>
            <a:off x="251520" y="188640"/>
            <a:ext cx="2204013" cy="720080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лишние предметы в юрте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9" name="Picture 2" descr="C:\Users\Dina\Desktop\пылесос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3137" y="5108584"/>
            <a:ext cx="1152128" cy="115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Dina\Desktop\Myasorubka-dlya-kuhni-67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911953"/>
            <a:ext cx="790298" cy="790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трелка вправо 9"/>
          <p:cNvSpPr/>
          <p:nvPr/>
        </p:nvSpPr>
        <p:spPr>
          <a:xfrm>
            <a:off x="8100392" y="6172819"/>
            <a:ext cx="792088" cy="46261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81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0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30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0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20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Dina\Desktop\угощение\kisspng-tablecloth-clip-art-birthday-greeting-note-cards-amp-quot-5b94ab928d5db5.56923632153646990657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629" t="-12009" r="-3360" b="-6757"/>
          <a:stretch/>
        </p:blipFill>
        <p:spPr bwMode="auto">
          <a:xfrm>
            <a:off x="3044506" y="2561742"/>
            <a:ext cx="5772922" cy="4280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Dina\Desktop\угощение\айран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4166" y="871138"/>
            <a:ext cx="1116838" cy="76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Dina\Desktop\угощение\угощает девочуа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3896" y="3147288"/>
            <a:ext cx="2308047" cy="304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Dina\Desktop\skabu-kapostu-zupa-1024x816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854" y="1602138"/>
            <a:ext cx="1225393" cy="76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Dina\Desktop\угощение\kisspng-bee-honeycomb-savior-of-the-honey-feast-day-honey-5ab4d70eebbd52.6797191615218009749656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3466" y="2064417"/>
            <a:ext cx="853212" cy="68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ina\Desktop\угощение\балеш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893043"/>
            <a:ext cx="1116838" cy="82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Dina\Desktop\1455713507_37g1xrfvqlidt8n-740x440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918D8A"/>
              </a:clrFrom>
              <a:clrTo>
                <a:srgbClr val="918D8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4506" y="1419628"/>
            <a:ext cx="1043370" cy="62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Dina\Desktop\угощение\ч.jp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4256" y="1609920"/>
            <a:ext cx="845396" cy="63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Dina\Desktop\угощение\img7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8247" y="2244792"/>
            <a:ext cx="996259" cy="66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Dina\Desktop\салаь.jpg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5F5F7"/>
              </a:clrFrom>
              <a:clrTo>
                <a:srgbClr val="F5F5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2366005"/>
            <a:ext cx="667043" cy="88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Загнутый угол 18"/>
          <p:cNvSpPr/>
          <p:nvPr/>
        </p:nvSpPr>
        <p:spPr>
          <a:xfrm>
            <a:off x="225912" y="718371"/>
            <a:ext cx="2320464" cy="720080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башкирские национальные блюда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" name="Picture 2" descr="C:\Users\Dina\Desktop\38267345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936"/>
            <a:ext cx="9144000" cy="570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трелка вправо 13"/>
          <p:cNvSpPr/>
          <p:nvPr/>
        </p:nvSpPr>
        <p:spPr>
          <a:xfrm>
            <a:off x="8100392" y="6172819"/>
            <a:ext cx="792088" cy="46261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Dina\Desktop\угощение\эремсек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116" y="817591"/>
            <a:ext cx="769705" cy="62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316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07407E-6 L 0.27674 0.1766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37" y="8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21268 0.2122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5" y="1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40741E-7 L -0.07673 0.288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37" y="14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48148E-6 L -0.00365 0.19792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11111E-6 L -0.1908 0.3634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49" y="18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L -0.0151 0.3356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1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628800"/>
            <a:ext cx="7704856" cy="39604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C:\Users\Dina\Desktop\Flute-PNG-Transparent-Image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204717"/>
            <a:ext cx="1872208" cy="112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>
            <a:off x="4752020" y="1628800"/>
            <a:ext cx="0" cy="396044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1"/>
            <a:endCxn id="4" idx="3"/>
          </p:cNvCxnSpPr>
          <p:nvPr/>
        </p:nvCxnSpPr>
        <p:spPr>
          <a:xfrm>
            <a:off x="899592" y="3609020"/>
            <a:ext cx="770485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102" name="Picture 6" descr="C:\Users\Dina\Desktop\___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ECEEE9"/>
              </a:clrFrom>
              <a:clrTo>
                <a:srgbClr val="ECEE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5776" y="1933588"/>
            <a:ext cx="2186163" cy="144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Users\Dina\Desktop\guitar_018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3988">
            <a:off x="6196285" y="3813058"/>
            <a:ext cx="1327227" cy="195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Овал 15"/>
          <p:cNvSpPr/>
          <p:nvPr/>
        </p:nvSpPr>
        <p:spPr>
          <a:xfrm>
            <a:off x="1446323" y="1825158"/>
            <a:ext cx="2880320" cy="166580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903689" y="905962"/>
            <a:ext cx="3490325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Голос  птиц, мелодии рассвета</a:t>
            </a:r>
          </a:p>
          <a:p>
            <a:r>
              <a:rPr lang="ru-RU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передает тростинка </a:t>
            </a:r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эта.</a:t>
            </a:r>
            <a:endParaRPr lang="ru-RU" sz="1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1" name="Picture 5" descr="C:\Users\Dina\Desktop\думбыра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57544">
            <a:off x="2052939" y="3371699"/>
            <a:ext cx="1667089" cy="22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Овал 27"/>
          <p:cNvSpPr/>
          <p:nvPr/>
        </p:nvSpPr>
        <p:spPr>
          <a:xfrm>
            <a:off x="1338167" y="3792340"/>
            <a:ext cx="2870178" cy="152717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903689" y="5624076"/>
            <a:ext cx="3848331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тронешь - запоет, </a:t>
            </a:r>
          </a:p>
          <a:p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людям радость принесет.</a:t>
            </a:r>
          </a:p>
          <a:p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нее звенит струна, </a:t>
            </a:r>
          </a:p>
          <a:p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голосом поет она.</a:t>
            </a:r>
            <a:endParaRPr lang="ru-RU" sz="1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5403073" y="3641341"/>
            <a:ext cx="2847606" cy="179882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292080" y="1716729"/>
            <a:ext cx="2880320" cy="166580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4752020" y="867490"/>
            <a:ext cx="3832782" cy="6001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Подношу его к губам - как прекрасен этот звук!</a:t>
            </a:r>
          </a:p>
          <a:p>
            <a:r>
              <a:rPr lang="ru-RU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и льется, и звенит от прикосновенья рук.</a:t>
            </a:r>
            <a:r>
              <a:rPr lang="ru-RU" dirty="0"/>
              <a:t> 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860032" y="5629215"/>
            <a:ext cx="3744416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струнный инструмент </a:t>
            </a:r>
          </a:p>
          <a:p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зазвенит в любой момент </a:t>
            </a:r>
          </a:p>
          <a:p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сцене в лучшем зале,</a:t>
            </a:r>
          </a:p>
          <a:p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походе на привале.</a:t>
            </a:r>
            <a:endParaRPr lang="ru-RU" sz="1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2" descr="C:\Users\Dina\Desktop\38267345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036559" y="3065863"/>
            <a:ext cx="6857999" cy="72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1115616" y="116632"/>
            <a:ext cx="7272808" cy="648072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</a:t>
            </a:r>
            <a:r>
              <a:rPr lang="ru-RU" sz="27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</a:t>
            </a:r>
            <a:r>
              <a:rPr 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найди </a:t>
            </a:r>
            <a:r>
              <a:rPr lang="ru-RU" sz="27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лишний инструмент</a:t>
            </a:r>
            <a:endParaRPr lang="ru-RU" sz="2700" dirty="0">
              <a:solidFill>
                <a:schemeClr val="tx2"/>
              </a:solidFill>
            </a:endParaRPr>
          </a:p>
        </p:txBody>
      </p:sp>
      <p:pic>
        <p:nvPicPr>
          <p:cNvPr id="20" name="Picture 2" descr="C:\Users\Dina\Desktop\38267345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036559" y="3065864"/>
            <a:ext cx="6857999" cy="72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Dina\Desktop\38267345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036559" y="3019394"/>
            <a:ext cx="6857999" cy="72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Dina\Desktop\38267345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036559" y="3019395"/>
            <a:ext cx="6857999" cy="72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Стрелка вправо 22"/>
          <p:cNvSpPr/>
          <p:nvPr/>
        </p:nvSpPr>
        <p:spPr>
          <a:xfrm>
            <a:off x="8388423" y="6346877"/>
            <a:ext cx="637305" cy="46261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657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6" grpId="0" animBg="1"/>
      <p:bldP spid="28" grpId="0" animBg="1"/>
      <p:bldP spid="31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ina\Desktop\карта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700808"/>
            <a:ext cx="3744416" cy="482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нутый угол 5"/>
          <p:cNvSpPr/>
          <p:nvPr/>
        </p:nvSpPr>
        <p:spPr>
          <a:xfrm>
            <a:off x="1523878" y="260649"/>
            <a:ext cx="6792537" cy="720080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животные и растения Башкортостана</a:t>
            </a:r>
            <a:endParaRPr lang="ru-RU" sz="27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Dina\Desktop\bear_PNG2344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157192"/>
            <a:ext cx="1736336" cy="136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Dina\Desktop\27315644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0016" y="5628784"/>
            <a:ext cx="1528541" cy="122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Dina\Desktop\26067462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752" y="3861048"/>
            <a:ext cx="1352580" cy="108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Dina\Desktop\squirrel_PNG15799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61" y="2624999"/>
            <a:ext cx="1008112" cy="121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Dina\Desktop\moose_PNG9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995" y="1094237"/>
            <a:ext cx="1374031" cy="112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C:\Users\Dina\Desktop\camel_PNG23430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70" y="2169647"/>
            <a:ext cx="1108627" cy="1063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C:\Users\Dina\Desktop\tree-114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511442"/>
            <a:ext cx="997361" cy="1409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C:\Users\Dina\Desktop\848473e6e4f6058c45fad750c5dd5a3c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7332" y="2382053"/>
            <a:ext cx="1515271" cy="107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C:\Users\Dina\Desktop\39-394545_palm-tree-png-clipart-image-palm-trees-transparent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8873" y="3841454"/>
            <a:ext cx="806657" cy="107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C:\Users\Dina\Desktop\Pine_tree_png_yapfiles.ru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0649" y="4111277"/>
            <a:ext cx="1081748" cy="1517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5" name="Picture 15" descr="C:\Users\Dina\Desktop\sakura_PNG26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6818" y="5287210"/>
            <a:ext cx="1534013" cy="1261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10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2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111E-6 L 0.33819 -0.0888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10" y="-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12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28455 0.01551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19" y="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512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33333E-6 L 0.27638 0.0583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19" y="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 L 0.21979 0.0928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90" y="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512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513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85185E-6 L -0.19618 0.06134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09" y="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1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5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2000" fill="hold"/>
                                        <p:tgtEl>
                                          <p:spTgt spid="513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L -0.1915 -0.03172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83" y="-1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4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5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5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5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2000" fill="hold"/>
                                        <p:tgtEl>
                                          <p:spTgt spid="513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7407E-6 L -0.39583 0.10555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2" y="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241</Words>
  <Application>Microsoft Office PowerPoint</Application>
  <PresentationFormat>Экран (4:3)</PresentationFormat>
  <Paragraphs>37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  Интерактивная игра «Я живу в Башкортостане» </vt:lpstr>
      <vt:lpstr>Интерактивная игра «Я живу в Башкортостане» для детей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Dina</dc:creator>
  <cp:lastModifiedBy>Dina</cp:lastModifiedBy>
  <cp:revision>85</cp:revision>
  <dcterms:created xsi:type="dcterms:W3CDTF">2020-02-10T16:14:27Z</dcterms:created>
  <dcterms:modified xsi:type="dcterms:W3CDTF">2020-04-09T16:07:59Z</dcterms:modified>
</cp:coreProperties>
</file>