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a" ContentType="audio/x-ms-wma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-75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5F879-E50A-4827-A804-BA2F2FBAF6D2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E73F0-E735-4730-86ED-C037BDFD85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9138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5F879-E50A-4827-A804-BA2F2FBAF6D2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E73F0-E735-4730-86ED-C037BDFD85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4803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5F879-E50A-4827-A804-BA2F2FBAF6D2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E73F0-E735-4730-86ED-C037BDFD85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9438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5F879-E50A-4827-A804-BA2F2FBAF6D2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E73F0-E735-4730-86ED-C037BDFD85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6410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5F879-E50A-4827-A804-BA2F2FBAF6D2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E73F0-E735-4730-86ED-C037BDFD85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4362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5F879-E50A-4827-A804-BA2F2FBAF6D2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E73F0-E735-4730-86ED-C037BDFD85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24942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5F879-E50A-4827-A804-BA2F2FBAF6D2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E73F0-E735-4730-86ED-C037BDFD85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50431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5F879-E50A-4827-A804-BA2F2FBAF6D2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E73F0-E735-4730-86ED-C037BDFD85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0253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5F879-E50A-4827-A804-BA2F2FBAF6D2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E73F0-E735-4730-86ED-C037BDFD85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4620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5F879-E50A-4827-A804-BA2F2FBAF6D2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E73F0-E735-4730-86ED-C037BDFD85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5184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5F879-E50A-4827-A804-BA2F2FBAF6D2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E73F0-E735-4730-86ED-C037BDFD85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1594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E5F879-E50A-4827-A804-BA2F2FBAF6D2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6E73F0-E735-4730-86ED-C037BDFD85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9229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ma"/><Relationship Id="rId1" Type="http://schemas.microsoft.com/office/2007/relationships/media" Target="../media/media1.wma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Рисунок 2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3926" y="228600"/>
            <a:ext cx="7742073" cy="5964382"/>
          </a:xfrm>
          <a:prstGeom prst="roundRect">
            <a:avLst/>
          </a:prstGeom>
          <a:ln w="57150">
            <a:solidFill>
              <a:srgbClr val="0070C0"/>
            </a:solidFill>
          </a:ln>
        </p:spPr>
      </p:pic>
      <p:sp>
        <p:nvSpPr>
          <p:cNvPr id="25" name="Rectangle 21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9724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17" r="14585" b="4"/>
          <a:stretch/>
        </p:blipFill>
        <p:spPr bwMode="auto">
          <a:xfrm>
            <a:off x="1551709" y="529865"/>
            <a:ext cx="3477478" cy="3681917"/>
          </a:xfrm>
          <a:prstGeom prst="roundRect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9481" y="529865"/>
            <a:ext cx="3546614" cy="3681917"/>
          </a:xfrm>
          <a:prstGeom prst="roundRect">
            <a:avLst/>
          </a:prstGeom>
          <a:ln w="57150">
            <a:solidFill>
              <a:srgbClr val="0070C0"/>
            </a:solidFill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1241026" y="5640981"/>
            <a:ext cx="3960000" cy="612000"/>
          </a:xfrm>
          <a:prstGeom prst="round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873532" y="5638441"/>
            <a:ext cx="3960000" cy="612000"/>
          </a:xfrm>
          <a:prstGeom prst="round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0038317" y="5638441"/>
            <a:ext cx="0" cy="61200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2753597" y="5638441"/>
            <a:ext cx="0" cy="61200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Блок-схема: узел 14"/>
          <p:cNvSpPr/>
          <p:nvPr/>
        </p:nvSpPr>
        <p:spPr>
          <a:xfrm>
            <a:off x="8059481" y="5728441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6" name="Блок-схема: узел 15"/>
          <p:cNvSpPr/>
          <p:nvPr/>
        </p:nvSpPr>
        <p:spPr>
          <a:xfrm>
            <a:off x="8741088" y="5723172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7" name="Блок-схема: узел 16"/>
          <p:cNvSpPr/>
          <p:nvPr/>
        </p:nvSpPr>
        <p:spPr>
          <a:xfrm>
            <a:off x="9410095" y="5730981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8" name="Блок-схема: узел 17"/>
          <p:cNvSpPr/>
          <p:nvPr/>
        </p:nvSpPr>
        <p:spPr>
          <a:xfrm>
            <a:off x="10427730" y="5723172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9" name="Блок-схема: узел 18"/>
          <p:cNvSpPr/>
          <p:nvPr/>
        </p:nvSpPr>
        <p:spPr>
          <a:xfrm>
            <a:off x="11130631" y="5730981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0" name="Блок-схема: узел 19"/>
          <p:cNvSpPr/>
          <p:nvPr/>
        </p:nvSpPr>
        <p:spPr>
          <a:xfrm>
            <a:off x="3169603" y="5728441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1" name="Блок-схема: узел 20"/>
          <p:cNvSpPr/>
          <p:nvPr/>
        </p:nvSpPr>
        <p:spPr>
          <a:xfrm>
            <a:off x="3851210" y="5723172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2" name="Блок-схема: узел 21"/>
          <p:cNvSpPr/>
          <p:nvPr/>
        </p:nvSpPr>
        <p:spPr>
          <a:xfrm>
            <a:off x="4520217" y="5730981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3" name="Блок-схема: узел 22"/>
          <p:cNvSpPr/>
          <p:nvPr/>
        </p:nvSpPr>
        <p:spPr>
          <a:xfrm>
            <a:off x="1443163" y="5730981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4" name="Блок-схема: узел 23"/>
          <p:cNvSpPr/>
          <p:nvPr/>
        </p:nvSpPr>
        <p:spPr>
          <a:xfrm>
            <a:off x="2146064" y="5738790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5252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500" r="-12500"/>
          <a:stretch/>
        </p:blipFill>
        <p:spPr bwMode="auto">
          <a:xfrm>
            <a:off x="4724327" y="738383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8890" r="-28890"/>
          <a:stretch/>
        </p:blipFill>
        <p:spPr bwMode="auto">
          <a:xfrm>
            <a:off x="2682485" y="3671876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1445" t="-4573" r="-12442" b="-3430"/>
          <a:stretch/>
        </p:blipFill>
        <p:spPr bwMode="auto">
          <a:xfrm>
            <a:off x="6766170" y="3673781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5438682" y="3115553"/>
            <a:ext cx="73129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96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 Antiqua" panose="02040602050305030304" pitchFamily="18" charset="0"/>
              </a:rPr>
              <a:t>?</a:t>
            </a:r>
            <a:endParaRPr lang="ru-RU" sz="96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7265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12192000" cy="5570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Оюн-тоглаа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Моюн-дуюг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Юра-Хоюгбан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Хоюм-хоюг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0442" y="354891"/>
            <a:ext cx="8666832" cy="5768818"/>
          </a:xfrm>
          <a:prstGeom prst="rect">
            <a:avLst/>
          </a:prstGeom>
        </p:spPr>
      </p:pic>
      <p:pic>
        <p:nvPicPr>
          <p:cNvPr id="2" name="ю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167640" y="28956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5387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5</Words>
  <Application>Microsoft Office PowerPoint</Application>
  <PresentationFormat>Произвольный</PresentationFormat>
  <Paragraphs>6</Paragraphs>
  <Slides>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Лала</dc:creator>
  <cp:lastModifiedBy>2019</cp:lastModifiedBy>
  <cp:revision>8</cp:revision>
  <dcterms:created xsi:type="dcterms:W3CDTF">2015-10-08T07:45:18Z</dcterms:created>
  <dcterms:modified xsi:type="dcterms:W3CDTF">2020-04-09T13:08:38Z</dcterms:modified>
</cp:coreProperties>
</file>