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81" r:id="rId3"/>
    <p:sldId id="282" r:id="rId4"/>
    <p:sldId id="257" r:id="rId5"/>
    <p:sldId id="283" r:id="rId6"/>
    <p:sldId id="284" r:id="rId7"/>
    <p:sldId id="285" r:id="rId8"/>
    <p:sldId id="286" r:id="rId9"/>
    <p:sldId id="28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18E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682E94-80DF-432B-8DD6-4B7F2128DA9A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59A67B-9889-4BC4-94AD-C9BB477BBC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472790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F4E8BAC5-01EF-496E-9FA4-E4AF95E60A4F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мка 7">
            <a:extLst>
              <a:ext uri="{FF2B5EF4-FFF2-40B4-BE49-F238E27FC236}">
                <a16:creationId xmlns="" xmlns:a16="http://schemas.microsoft.com/office/drawing/2014/main" id="{345D2E97-11FA-49E5-AE69-49E959505A82}"/>
              </a:ext>
            </a:extLst>
          </p:cNvPr>
          <p:cNvSpPr/>
          <p:nvPr userDrawn="1"/>
        </p:nvSpPr>
        <p:spPr>
          <a:xfrm>
            <a:off x="0" y="-1"/>
            <a:ext cx="9144000" cy="6857999"/>
          </a:xfrm>
          <a:prstGeom prst="frame">
            <a:avLst>
              <a:gd name="adj1" fmla="val 1053"/>
            </a:avLst>
          </a:prstGeom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="" xmlns:a16="http://schemas.microsoft.com/office/drawing/2014/main" id="{BEBD98FE-B772-47FD-963C-CCB9D6DCC86A}"/>
              </a:ext>
            </a:extLst>
          </p:cNvPr>
          <p:cNvSpPr/>
          <p:nvPr/>
        </p:nvSpPr>
        <p:spPr>
          <a:xfrm>
            <a:off x="1475656" y="908720"/>
            <a:ext cx="5688632" cy="2232248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Урок развития речи в 4 классе</a:t>
            </a:r>
          </a:p>
        </p:txBody>
      </p:sp>
      <p:pic>
        <p:nvPicPr>
          <p:cNvPr id="1026" name="Picture 2" descr="http://slavyansk.today/upload/iblock/b28/b2868409e60a0d7c5d05d51a57533bc7.jpg">
            <a:extLst>
              <a:ext uri="{FF2B5EF4-FFF2-40B4-BE49-F238E27FC236}">
                <a16:creationId xmlns="" xmlns:a16="http://schemas.microsoft.com/office/drawing/2014/main" id="{58AB6A7B-A71C-4138-9D44-F3D21D1A5E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5416" y="4927625"/>
            <a:ext cx="2131866" cy="17552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69082988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Чистописание</a:t>
            </a:r>
            <a:endParaRPr lang="ru-RU" dirty="0"/>
          </a:p>
        </p:txBody>
      </p:sp>
      <p:pic>
        <p:nvPicPr>
          <p:cNvPr id="1026" name="Picture 2" descr="https://im0-tub-ru.yandex.net/i?id=6cccdf8f9120a66dd3b59793cb171eab-l&amp;n=1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1844824"/>
            <a:ext cx="7620000" cy="410445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Словарный диктант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6000" dirty="0" smtClean="0"/>
              <a:t>Н…г…</a:t>
            </a:r>
            <a:r>
              <a:rPr lang="ru-RU" sz="6000" dirty="0" err="1" smtClean="0"/>
              <a:t>довать</a:t>
            </a:r>
            <a:r>
              <a:rPr lang="ru-RU" sz="6000" dirty="0" smtClean="0"/>
              <a:t>, </a:t>
            </a:r>
            <a:r>
              <a:rPr lang="ru-RU" sz="6000" dirty="0" err="1" smtClean="0"/>
              <a:t>эг</a:t>
            </a:r>
            <a:r>
              <a:rPr lang="ru-RU" sz="6000" dirty="0" smtClean="0"/>
              <a:t>…</a:t>
            </a:r>
            <a:r>
              <a:rPr lang="ru-RU" sz="6000" dirty="0" err="1" smtClean="0"/>
              <a:t>изм</a:t>
            </a:r>
            <a:r>
              <a:rPr lang="ru-RU" sz="6000" dirty="0" smtClean="0"/>
              <a:t>, </a:t>
            </a:r>
            <a:r>
              <a:rPr lang="ru-RU" sz="6000" dirty="0" err="1" smtClean="0"/>
              <a:t>ю</a:t>
            </a:r>
            <a:r>
              <a:rPr lang="ru-RU" sz="6000" dirty="0" smtClean="0"/>
              <a:t>…</a:t>
            </a:r>
            <a:r>
              <a:rPr lang="ru-RU" sz="6000" dirty="0" err="1" smtClean="0"/>
              <a:t>ый</a:t>
            </a:r>
            <a:r>
              <a:rPr lang="ru-RU" sz="6000" dirty="0" smtClean="0"/>
              <a:t>, т…пл…ход, …</a:t>
            </a:r>
            <a:r>
              <a:rPr lang="ru-RU" sz="6000" dirty="0" err="1" smtClean="0"/>
              <a:t>рена</a:t>
            </a:r>
            <a:r>
              <a:rPr lang="ru-RU" sz="6000" dirty="0" smtClean="0"/>
              <a:t>, </a:t>
            </a:r>
            <a:r>
              <a:rPr lang="ru-RU" sz="6000" dirty="0" err="1" smtClean="0"/>
              <a:t>бе</a:t>
            </a:r>
            <a:r>
              <a:rPr lang="ru-RU" sz="6000" dirty="0" smtClean="0"/>
              <a:t>…</a:t>
            </a:r>
            <a:r>
              <a:rPr lang="ru-RU" sz="6000" dirty="0" err="1" smtClean="0"/>
              <a:t>трашный</a:t>
            </a:r>
            <a:r>
              <a:rPr lang="ru-RU" sz="6000" dirty="0" smtClean="0"/>
              <a:t>, </a:t>
            </a:r>
            <a:r>
              <a:rPr lang="ru-RU" sz="6000" dirty="0" err="1" smtClean="0"/>
              <a:t>кле</a:t>
            </a:r>
            <a:r>
              <a:rPr lang="ru-RU" sz="6000" dirty="0" smtClean="0"/>
              <a:t>…</a:t>
            </a:r>
            <a:r>
              <a:rPr lang="ru-RU" sz="6000" dirty="0" err="1" smtClean="0"/>
              <a:t>ть</a:t>
            </a:r>
            <a:r>
              <a:rPr lang="ru-RU" sz="6000" dirty="0" smtClean="0"/>
              <a:t>, </a:t>
            </a:r>
            <a:r>
              <a:rPr lang="ru-RU" sz="6000" dirty="0" err="1" smtClean="0"/>
              <a:t>жу</a:t>
            </a:r>
            <a:r>
              <a:rPr lang="ru-RU" sz="6000" dirty="0" smtClean="0"/>
              <a:t>…</a:t>
            </a:r>
            <a:r>
              <a:rPr lang="ru-RU" sz="6000" dirty="0" err="1" smtClean="0"/>
              <a:t>ать</a:t>
            </a:r>
            <a:r>
              <a:rPr lang="ru-RU" sz="6000" dirty="0" smtClean="0"/>
              <a:t>, кв…</a:t>
            </a:r>
            <a:r>
              <a:rPr lang="ru-RU" sz="6000" dirty="0" err="1" smtClean="0"/>
              <a:t>рт</a:t>
            </a:r>
            <a:r>
              <a:rPr lang="ru-RU" sz="6000" smtClean="0"/>
              <a:t>…л, …к…ан. </a:t>
            </a:r>
            <a:endParaRPr lang="ru-RU" sz="6000" dirty="0"/>
          </a:p>
        </p:txBody>
      </p:sp>
    </p:spTree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="" xmlns:a16="http://schemas.microsoft.com/office/drawing/2014/main" id="{A3B106F4-5032-45AB-9692-B2B5389E5CB6}"/>
              </a:ext>
            </a:extLst>
          </p:cNvPr>
          <p:cNvSpPr/>
          <p:nvPr/>
        </p:nvSpPr>
        <p:spPr>
          <a:xfrm>
            <a:off x="2321750" y="260648"/>
            <a:ext cx="4500500" cy="72008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Настрой на урок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="" xmlns:a16="http://schemas.microsoft.com/office/drawing/2014/main" id="{F3FE053B-FAA4-4408-AE7D-DB994C6EA5E3}"/>
              </a:ext>
            </a:extLst>
          </p:cNvPr>
          <p:cNvSpPr/>
          <p:nvPr/>
        </p:nvSpPr>
        <p:spPr>
          <a:xfrm>
            <a:off x="1547664" y="1484784"/>
            <a:ext cx="5742638" cy="201622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Перед фотографированием рекомендую …</a:t>
            </a:r>
          </a:p>
        </p:txBody>
      </p:sp>
      <p:pic>
        <p:nvPicPr>
          <p:cNvPr id="4" name="Picture 2" descr="http://slavyansk.today/upload/iblock/b28/b2868409e60a0d7c5d05d51a57533bc7.jpg">
            <a:extLst>
              <a:ext uri="{FF2B5EF4-FFF2-40B4-BE49-F238E27FC236}">
                <a16:creationId xmlns="" xmlns:a16="http://schemas.microsoft.com/office/drawing/2014/main" id="{66860EEC-D4F1-43B6-972E-67FDE5F38B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5416" y="4927625"/>
            <a:ext cx="2131866" cy="17552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3818146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s005.radikal.ru/i209/1110/f3/b1db8f69997d.jpg">
            <a:extLst>
              <a:ext uri="{FF2B5EF4-FFF2-40B4-BE49-F238E27FC236}">
                <a16:creationId xmlns="" xmlns:a16="http://schemas.microsoft.com/office/drawing/2014/main" id="{07C32FCB-78EE-4D10-B03B-25F909BFF3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06071">
            <a:off x="553582" y="464361"/>
            <a:ext cx="1487757" cy="20573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5" name="Picture 6" descr="https://img-fotki.yandex.ru/get/9756/97833783.6b6/0_d8276_9e21cbe3_XXXL.jpg">
            <a:extLst>
              <a:ext uri="{FF2B5EF4-FFF2-40B4-BE49-F238E27FC236}">
                <a16:creationId xmlns="" xmlns:a16="http://schemas.microsoft.com/office/drawing/2014/main" id="{FF3313C1-3D7E-4F01-B6FC-2996542310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12202">
            <a:off x="6920618" y="488196"/>
            <a:ext cx="1627784" cy="21328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6" name="Picture 4" descr="https://mtdata.ru/u4/photoC16C/20934155347-0/original.jpeg">
            <a:extLst>
              <a:ext uri="{FF2B5EF4-FFF2-40B4-BE49-F238E27FC236}">
                <a16:creationId xmlns="" xmlns:a16="http://schemas.microsoft.com/office/drawing/2014/main" id="{0E073833-68B9-427A-B108-9DB58A2DD1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68116"/>
            <a:ext cx="3913408" cy="239207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https://ic.pics.livejournal.com/dslatvija/71956938/1623139/1623139_900.jpg">
            <a:extLst>
              <a:ext uri="{FF2B5EF4-FFF2-40B4-BE49-F238E27FC236}">
                <a16:creationId xmlns="" xmlns:a16="http://schemas.microsoft.com/office/drawing/2014/main" id="{9C2A2E20-90A6-4A1D-AA18-F3E90D2DB5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31414">
            <a:off x="527872" y="3981765"/>
            <a:ext cx="1811643" cy="21238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8" name="Picture 10" descr="https://avatars.mds.yandex.net/get-pdb/49816/b4a5c676-ef24-4ec0-90be-3adc4b9ca6e7/s1200?webp=false">
            <a:extLst>
              <a:ext uri="{FF2B5EF4-FFF2-40B4-BE49-F238E27FC236}">
                <a16:creationId xmlns="" xmlns:a16="http://schemas.microsoft.com/office/drawing/2014/main" id="{E9CB2EED-322A-4FFF-AFD5-6E63DCB386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68840">
            <a:off x="6841875" y="3868151"/>
            <a:ext cx="1706145" cy="235105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9" name="Picture 12" descr="https://i.pinimg.com/originals/d2/1b/54/d21b54de1cb3ed5b4a7b1fb46769746f.jpg">
            <a:extLst>
              <a:ext uri="{FF2B5EF4-FFF2-40B4-BE49-F238E27FC236}">
                <a16:creationId xmlns="" xmlns:a16="http://schemas.microsoft.com/office/drawing/2014/main" id="{CC9DD5CF-E641-4225-839C-6C3E873CFA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0906" y="3232093"/>
            <a:ext cx="3375195" cy="25419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2E8D6854-2323-4221-A1E1-7A6D2D0D2ED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26725">
            <a:off x="444527" y="629728"/>
            <a:ext cx="2881796" cy="206264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39C9A805-9E57-493D-97A2-398A5528B50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2687">
            <a:off x="5706191" y="748985"/>
            <a:ext cx="2844665" cy="221620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BAF52774-D5B0-41F8-87E5-1A3F7CBB5EE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24081">
            <a:off x="554805" y="4020774"/>
            <a:ext cx="2575739" cy="221620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8F201941-8E41-4BEF-942B-21D051D88388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859459">
            <a:off x="5649003" y="4166515"/>
            <a:ext cx="2959037" cy="221927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2C781B89-C500-477B-B066-4AE249D80044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8476" y="1578239"/>
            <a:ext cx="2571750" cy="3429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zagraevsky.com/photoarchive/zsv/school/1971_72.jpg">
            <a:extLst>
              <a:ext uri="{FF2B5EF4-FFF2-40B4-BE49-F238E27FC236}">
                <a16:creationId xmlns="" xmlns:a16="http://schemas.microsoft.com/office/drawing/2014/main" id="{D1FB40C6-04A5-4E25-ACD4-9906CA15D8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20688"/>
            <a:ext cx="3283002" cy="237626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s://pbs.twimg.com/media/Dki-a_FWsAEy5OB.jpg">
            <a:extLst>
              <a:ext uri="{FF2B5EF4-FFF2-40B4-BE49-F238E27FC236}">
                <a16:creationId xmlns="" xmlns:a16="http://schemas.microsoft.com/office/drawing/2014/main" id="{B82B3D59-2F0D-4F8C-81E7-CB85361F85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667652"/>
            <a:ext cx="3395250" cy="228233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s://sputnik-georgia.com/images/23311/50/233115098.jpg">
            <a:extLst>
              <a:ext uri="{FF2B5EF4-FFF2-40B4-BE49-F238E27FC236}">
                <a16:creationId xmlns="" xmlns:a16="http://schemas.microsoft.com/office/drawing/2014/main" id="{EBB2A673-C81E-4AE7-B49F-459FBEEC2E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429000"/>
            <a:ext cx="3283002" cy="270195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https://img-fotki.yandex.ru/get/6828/97833783.111f/0_16c793_a14dd075_XXXL.png">
            <a:extLst>
              <a:ext uri="{FF2B5EF4-FFF2-40B4-BE49-F238E27FC236}">
                <a16:creationId xmlns="" xmlns:a16="http://schemas.microsoft.com/office/drawing/2014/main" id="{07B49AB5-3552-4583-87E9-279069C95B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429000"/>
            <a:ext cx="3395250" cy="264255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www.vsluh.ru/uploads/base_image/image/88788/4a300161-139c-4390-8c34-8f7055351237.jpg">
            <a:extLst>
              <a:ext uri="{FF2B5EF4-FFF2-40B4-BE49-F238E27FC236}">
                <a16:creationId xmlns="" xmlns:a16="http://schemas.microsoft.com/office/drawing/2014/main" id="{639B3BD0-D4B2-43C6-A459-C86002F1D6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139" y="620688"/>
            <a:ext cx="3434066" cy="244827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s://img-fotki.yandex.ru/get/5630/97833783.cf/0_90463_4599e90b_XXXL.jpg">
            <a:extLst>
              <a:ext uri="{FF2B5EF4-FFF2-40B4-BE49-F238E27FC236}">
                <a16:creationId xmlns="" xmlns:a16="http://schemas.microsoft.com/office/drawing/2014/main" id="{DD4A04AA-C4BB-41ED-9D48-1BA634F790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4179" y="636712"/>
            <a:ext cx="3399919" cy="236024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s://img-fotki.yandex.ru/get/4136/97833783.cf/0_9045c_ed49b47a_XXXL.jpg">
            <a:extLst>
              <a:ext uri="{FF2B5EF4-FFF2-40B4-BE49-F238E27FC236}">
                <a16:creationId xmlns="" xmlns:a16="http://schemas.microsoft.com/office/drawing/2014/main" id="{7D761C47-EB99-421B-B53C-A1D35A0FB1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323" y="3495253"/>
            <a:ext cx="3517621" cy="274205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http://www.vsluh.ru/uploads/base_image/image/80563/huge_8b0538fb-fe4d-4d98-ae08-cfd3b7e49dd8.jpg">
            <a:extLst>
              <a:ext uri="{FF2B5EF4-FFF2-40B4-BE49-F238E27FC236}">
                <a16:creationId xmlns="" xmlns:a16="http://schemas.microsoft.com/office/drawing/2014/main" id="{1E2FFE92-A2C1-47D4-9A7A-C058ADC273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4179" y="3585716"/>
            <a:ext cx="3517621" cy="261074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lovelypuppets.ru/wp-content/uploads/2017/08/48362b0b7ad5fb560d3444ed8d6i.jpg">
            <a:extLst>
              <a:ext uri="{FF2B5EF4-FFF2-40B4-BE49-F238E27FC236}">
                <a16:creationId xmlns="" xmlns:a16="http://schemas.microsoft.com/office/drawing/2014/main" id="{9E6DB5E8-CF0A-4F5C-BDB3-3B426A8CA8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2232248" cy="302433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s://cdn.fishki.net/upload/post/2019/03/19/2916483/60392f883b81f17dbe628708fb9e6e92.jpg">
            <a:extLst>
              <a:ext uri="{FF2B5EF4-FFF2-40B4-BE49-F238E27FC236}">
                <a16:creationId xmlns="" xmlns:a16="http://schemas.microsoft.com/office/drawing/2014/main" id="{E3B79E90-51C1-4326-8D68-3A85E5526B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645024"/>
            <a:ext cx="2482874" cy="306896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s://i.pinimg.com/736x/5d/57/46/5d57468b7b24d17b6dc2f0738a91a065.jpg">
            <a:extLst>
              <a:ext uri="{FF2B5EF4-FFF2-40B4-BE49-F238E27FC236}">
                <a16:creationId xmlns="" xmlns:a16="http://schemas.microsoft.com/office/drawing/2014/main" id="{81213588-5E58-4FD1-A24D-FC37A610D2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375" y="1484784"/>
            <a:ext cx="3660825" cy="459410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https://i.pinimg.com/736x/4a/19/08/4a1908dbe60065f8228f293470a140e9--victorian-photography-vintage-photography.jpg">
            <a:extLst>
              <a:ext uri="{FF2B5EF4-FFF2-40B4-BE49-F238E27FC236}">
                <a16:creationId xmlns="" xmlns:a16="http://schemas.microsoft.com/office/drawing/2014/main" id="{49CE59C7-BC5D-4E03-94EE-C486C123A7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1260" y="422494"/>
            <a:ext cx="1807259" cy="242088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https://i.pinimg.com/736x/30/81/3a/30813ae9dbc77e542960320cbd84c134--vintage-portrait-photos-vintage.jpg">
            <a:extLst>
              <a:ext uri="{FF2B5EF4-FFF2-40B4-BE49-F238E27FC236}">
                <a16:creationId xmlns="" xmlns:a16="http://schemas.microsoft.com/office/drawing/2014/main" id="{CFD6D17B-E6A1-41A2-856D-F1C546AAB7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645" y="3645024"/>
            <a:ext cx="1960014" cy="306896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38</Words>
  <Application>Microsoft Office PowerPoint</Application>
  <PresentationFormat>Экран (4:3)</PresentationFormat>
  <Paragraphs>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Чистописание</vt:lpstr>
      <vt:lpstr>Словарный диктант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43</cp:revision>
  <dcterms:created xsi:type="dcterms:W3CDTF">2017-08-13T05:03:26Z</dcterms:created>
  <dcterms:modified xsi:type="dcterms:W3CDTF">2020-04-10T14:44:12Z</dcterms:modified>
</cp:coreProperties>
</file>