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4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755576" y="4005064"/>
            <a:ext cx="5976664" cy="223224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2627784" y="476672"/>
            <a:ext cx="6120680" cy="330396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55"/>
          <a:stretch/>
        </p:blipFill>
        <p:spPr>
          <a:xfrm>
            <a:off x="251520" y="186760"/>
            <a:ext cx="4032448" cy="6429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42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9"/>
          <a:stretch/>
        </p:blipFill>
        <p:spPr>
          <a:xfrm>
            <a:off x="3848100" y="186760"/>
            <a:ext cx="3388196" cy="642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999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3369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149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79512" y="188640"/>
            <a:ext cx="8856984" cy="6480720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37000"/>
                </a:schemeClr>
              </a:gs>
              <a:gs pos="100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820724"/>
            <a:ext cx="1262633" cy="26666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42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0999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3399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268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216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820724"/>
            <a:ext cx="1262633" cy="26666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42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890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42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58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60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543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52F9A-F80F-47F5-87A1-E1DA1C2C1EC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AD628-B891-4F53-8929-966F909FE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835696" y="1340768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СКАЗКИ В ЗАГАДКАХ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6400800" cy="1752600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Материал для детей 3-4 лет</a:t>
            </a:r>
          </a:p>
        </p:txBody>
      </p:sp>
    </p:spTree>
    <p:extLst>
      <p:ext uri="{BB962C8B-B14F-4D97-AF65-F5344CB8AC3E}">
        <p14:creationId xmlns:p14="http://schemas.microsoft.com/office/powerpoint/2010/main" val="2942979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5544616" cy="2232248"/>
          </a:xfrm>
        </p:spPr>
        <p:txBody>
          <a:bodyPr>
            <a:noAutofit/>
          </a:bodyPr>
          <a:lstStyle/>
          <a:p>
            <a:r>
              <a:rPr lang="ru-RU" sz="2800" b="1" dirty="0"/>
              <a:t>Как-то мышка невеличка</a:t>
            </a:r>
            <a:br>
              <a:rPr lang="ru-RU" sz="2800" b="1" dirty="0"/>
            </a:br>
            <a:r>
              <a:rPr lang="ru-RU" sz="2800" b="1" dirty="0"/>
              <a:t>На пол бросила яичко.</a:t>
            </a:r>
            <a:br>
              <a:rPr lang="ru-RU" sz="2800" b="1" dirty="0"/>
            </a:br>
            <a:r>
              <a:rPr lang="ru-RU" sz="2800" b="1" dirty="0"/>
              <a:t>Плачет бабка, плачет дед</a:t>
            </a:r>
            <a:br>
              <a:rPr lang="ru-RU" sz="2800" b="1" dirty="0"/>
            </a:br>
            <a:r>
              <a:rPr lang="ru-RU" sz="2800" b="1" dirty="0"/>
              <a:t>Что за сказка, дай ответ!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068960"/>
            <a:ext cx="378102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86" y="2420888"/>
            <a:ext cx="4176464" cy="3954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0688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Домик в поле появился,</a:t>
            </a:r>
            <a:br>
              <a:rPr lang="ru-RU" sz="2800" b="1" dirty="0" smtClean="0"/>
            </a:br>
            <a:r>
              <a:rPr lang="ru-RU" sz="2800" b="1" dirty="0" smtClean="0"/>
              <a:t>он в жилище превратился.</a:t>
            </a:r>
            <a:br>
              <a:rPr lang="ru-RU" sz="2800" b="1" dirty="0" smtClean="0"/>
            </a:br>
            <a:r>
              <a:rPr lang="ru-RU" sz="2800" b="1" dirty="0" smtClean="0"/>
              <a:t>Для мышонка и синицы,</a:t>
            </a:r>
            <a:br>
              <a:rPr lang="ru-RU" sz="2800" b="1" dirty="0" smtClean="0"/>
            </a:br>
            <a:r>
              <a:rPr lang="ru-RU" sz="2800" b="1" dirty="0" smtClean="0"/>
              <a:t>зайца, волка и лисицы.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068960"/>
            <a:ext cx="378102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7" y="2348880"/>
            <a:ext cx="5730443" cy="4176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855499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860032" y="1491239"/>
            <a:ext cx="4107883" cy="1944216"/>
          </a:xfrm>
        </p:spPr>
        <p:txBody>
          <a:bodyPr>
            <a:noAutofit/>
          </a:bodyPr>
          <a:lstStyle/>
          <a:p>
            <a:r>
              <a:rPr lang="ru-RU" sz="2400" b="1" dirty="0"/>
              <a:t>Маша по лесу гуляла,</a:t>
            </a:r>
            <a:br>
              <a:rPr lang="ru-RU" sz="2400" b="1" dirty="0"/>
            </a:br>
            <a:r>
              <a:rPr lang="ru-RU" sz="2400" b="1" dirty="0"/>
              <a:t>Заблудилась, потерялась,</a:t>
            </a:r>
            <a:br>
              <a:rPr lang="ru-RU" sz="2400" b="1" dirty="0"/>
            </a:br>
            <a:r>
              <a:rPr lang="ru-RU" sz="2400" b="1" dirty="0"/>
              <a:t>К мишке в домик забрела,</a:t>
            </a:r>
            <a:br>
              <a:rPr lang="ru-RU" sz="2400" b="1" dirty="0"/>
            </a:br>
            <a:r>
              <a:rPr lang="ru-RU" sz="2400" b="1" dirty="0"/>
              <a:t>Вместе с </a:t>
            </a:r>
            <a:r>
              <a:rPr lang="ru-RU" sz="2400" b="1" dirty="0" err="1"/>
              <a:t>мишенькой</a:t>
            </a:r>
            <a:r>
              <a:rPr lang="ru-RU" sz="2400" b="1" dirty="0"/>
              <a:t> жила</a:t>
            </a:r>
            <a:r>
              <a:rPr lang="ru-RU" sz="2800" b="1" dirty="0"/>
              <a:t>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5559" y="1988840"/>
            <a:ext cx="378102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4173037" cy="4909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92743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669512" y="836712"/>
            <a:ext cx="378102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r="8263"/>
          <a:stretch/>
        </p:blipFill>
        <p:spPr>
          <a:xfrm>
            <a:off x="1762055" y="476672"/>
            <a:ext cx="5595936" cy="3770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763688" y="4653136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Что за сказка: кошка, внучка, </a:t>
            </a:r>
            <a:br>
              <a:rPr lang="ru-RU" sz="2400" b="1" dirty="0"/>
            </a:br>
            <a:r>
              <a:rPr lang="ru-RU" sz="2400" b="1" dirty="0"/>
              <a:t>Мышь, еще собачка Жучка</a:t>
            </a:r>
            <a:br>
              <a:rPr lang="ru-RU" sz="2400" b="1" dirty="0"/>
            </a:br>
            <a:r>
              <a:rPr lang="ru-RU" sz="2400" b="1" dirty="0"/>
              <a:t>Деду с бабкой помогали</a:t>
            </a:r>
            <a:br>
              <a:rPr lang="ru-RU" sz="2400" b="1" dirty="0"/>
            </a:br>
            <a:r>
              <a:rPr lang="ru-RU" sz="2400" b="1" dirty="0"/>
              <a:t>Корнеплоды собирали?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233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1833" y="692696"/>
            <a:ext cx="378102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У Алёнушки-сестрицы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Унесли братишку птицы.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Высоко они летят,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Далеко они глядят.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72" y="404664"/>
            <a:ext cx="5487144" cy="4009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506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3068960"/>
            <a:ext cx="378102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Он сумел поймать </a:t>
            </a:r>
            <a:r>
              <a:rPr lang="ru-RU" sz="3100" dirty="0" err="1"/>
              <a:t>волчишку</a:t>
            </a:r>
            <a:r>
              <a:rPr lang="ru-RU" sz="3100" dirty="0"/>
              <a:t>,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Он поймал лису и мишку.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Он поймал их не сачком,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А поймал он их бочком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4"/>
            <a:ext cx="5034136" cy="3775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3068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284984"/>
            <a:ext cx="468052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0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Возле леса, на опушке</a:t>
            </a:r>
            <a:br>
              <a:rPr lang="ru-RU" sz="2800" dirty="0" smtClean="0"/>
            </a:br>
            <a:r>
              <a:rPr lang="ru-RU" sz="2800" dirty="0" smtClean="0"/>
              <a:t>Трое их живет в избушке.</a:t>
            </a:r>
            <a:br>
              <a:rPr lang="ru-RU" sz="2800" dirty="0" smtClean="0"/>
            </a:br>
            <a:r>
              <a:rPr lang="ru-RU" sz="2800" dirty="0" smtClean="0"/>
              <a:t>Там три стула и три кружки,</a:t>
            </a:r>
            <a:br>
              <a:rPr lang="ru-RU" sz="2800" dirty="0" smtClean="0"/>
            </a:br>
            <a:r>
              <a:rPr lang="ru-RU" sz="2800" dirty="0" smtClean="0"/>
              <a:t>три кровати, три подушки.</a:t>
            </a:r>
            <a:br>
              <a:rPr lang="ru-RU" sz="2800" dirty="0" smtClean="0"/>
            </a:br>
            <a:r>
              <a:rPr lang="ru-RU" sz="2800" dirty="0" smtClean="0"/>
              <a:t>Угадайте, без подсказки,</a:t>
            </a:r>
            <a:br>
              <a:rPr lang="ru-RU" sz="2800" dirty="0" smtClean="0"/>
            </a:br>
            <a:r>
              <a:rPr lang="ru-RU" sz="2800" dirty="0" smtClean="0"/>
              <a:t>Кто герои этой сказки?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96952"/>
            <a:ext cx="5029656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243703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48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Comic Sans MS</vt:lpstr>
      <vt:lpstr>Тема Office</vt:lpstr>
      <vt:lpstr>СКАЗКИ В ЗАГАДКАХ</vt:lpstr>
      <vt:lpstr>Как-то мышка невеличка На пол бросила яичко. Плачет бабка, плачет дед Что за сказка, дай ответ! </vt:lpstr>
      <vt:lpstr>Домик в поле появился, он в жилище превратился. Для мышонка и синицы, зайца, волка и лисицы.</vt:lpstr>
      <vt:lpstr>Маша по лесу гуляла, Заблудилась, потерялась, К мишке в домик забрела, Вместе с мишенькой жила. </vt:lpstr>
      <vt:lpstr>Презентация PowerPoint</vt:lpstr>
      <vt:lpstr>У Алёнушки-сестрицы Унесли братишку птицы. Высоко они летят, Далеко они глядят.</vt:lpstr>
      <vt:lpstr>Он сумел поймать волчишку, Он поймал лису и мишку. Он поймал их не сачком, А поймал он их бочком.</vt:lpstr>
      <vt:lpstr>Возле леса, на опушке Трое их живет в избушке. Там три стула и три кружки, три кровати, три подушки. Угадайте, без подсказки, Кто герои этой сказки?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«Детский 1»</dc:title>
  <dc:creator>Ольга</dc:creator>
  <cp:lastModifiedBy>Пользователь Windows</cp:lastModifiedBy>
  <cp:revision>15</cp:revision>
  <dcterms:created xsi:type="dcterms:W3CDTF">2016-05-26T19:16:01Z</dcterms:created>
  <dcterms:modified xsi:type="dcterms:W3CDTF">2020-04-10T10:29:43Z</dcterms:modified>
</cp:coreProperties>
</file>