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61" r:id="rId3"/>
    <p:sldId id="262" r:id="rId4"/>
    <p:sldId id="266" r:id="rId5"/>
    <p:sldId id="267" r:id="rId6"/>
    <p:sldId id="265" r:id="rId7"/>
    <p:sldId id="268" r:id="rId8"/>
    <p:sldId id="269" r:id="rId9"/>
    <p:sldId id="272" r:id="rId10"/>
    <p:sldId id="271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 snapToGrid="0">
      <p:cViewPr>
        <p:scale>
          <a:sx n="84" d="100"/>
          <a:sy n="84" d="100"/>
        </p:scale>
        <p:origin x="-1524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E12F8-D0CA-44DF-A93C-E12808140B1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D8D73-F830-419E-83BB-B924BBF90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765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alphaModFix amt="8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73B97-3171-464A-AF1E-04EA509EE37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E89B-71E4-4819-AB5A-52AD0063AF6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6605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 userDrawn="1"/>
        </p:nvSpPr>
        <p:spPr>
          <a:xfrm>
            <a:off x="0" y="-36000"/>
            <a:ext cx="9144000" cy="6894000"/>
          </a:xfrm>
          <a:prstGeom prst="frame">
            <a:avLst>
              <a:gd name="adj1" fmla="val 2913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pic>
        <p:nvPicPr>
          <p:cNvPr id="11" name="Рисунок 10" descr="Рисунок2.png"/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486650" y="6576078"/>
            <a:ext cx="1494261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702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55600"/>
            <a:ext cx="7886700" cy="1335089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73B97-3171-464A-AF1E-04EA509EE37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E89B-71E4-4819-AB5A-52AD0063A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73B97-3171-464A-AF1E-04EA509EE37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E89B-71E4-4819-AB5A-52AD0063A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886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55600"/>
            <a:ext cx="7886700" cy="1335089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73B97-3171-464A-AF1E-04EA509EE37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E89B-71E4-4819-AB5A-52AD0063AF6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913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pic>
        <p:nvPicPr>
          <p:cNvPr id="10" name="Рисунок 9" descr="Рисунок2.png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546054" y="6659804"/>
            <a:ext cx="1307478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626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73B97-3171-464A-AF1E-04EA509EE37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E89B-71E4-4819-AB5A-52AD0063AF6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-91440"/>
            <a:ext cx="9144000" cy="6858000"/>
          </a:xfrm>
          <a:prstGeom prst="frame">
            <a:avLst>
              <a:gd name="adj1" fmla="val 2913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 userDrawn="1"/>
        </p:nvSpPr>
        <p:spPr>
          <a:xfrm>
            <a:off x="217539" y="131321"/>
            <a:ext cx="8712000" cy="6444000"/>
          </a:xfrm>
          <a:prstGeom prst="frame">
            <a:avLst>
              <a:gd name="adj1" fmla="val 2913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schemeClr val="tx1"/>
              </a:solidFill>
            </a:endParaRPr>
          </a:p>
        </p:txBody>
      </p:sp>
      <p:pic>
        <p:nvPicPr>
          <p:cNvPr id="11" name="Рисунок 10" descr="Рисунок2.png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405144" y="6547480"/>
            <a:ext cx="1494261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943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55600"/>
            <a:ext cx="7886700" cy="1335089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73B97-3171-464A-AF1E-04EA509EE37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E89B-71E4-4819-AB5A-52AD0063AF6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Рамка 8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5494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pic>
        <p:nvPicPr>
          <p:cNvPr id="11" name="Рисунок 10" descr="Рисунок2.png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74182" y="6612864"/>
            <a:ext cx="1494261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601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73B97-3171-464A-AF1E-04EA509EE37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E89B-71E4-4819-AB5A-52AD0063AF6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Рамка 11"/>
          <p:cNvSpPr/>
          <p:nvPr userDrawn="1"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567294 w 9144000"/>
              <a:gd name="connsiteY5" fmla="*/ 567294 h 6858000"/>
              <a:gd name="connsiteX6" fmla="*/ 567294 w 9144000"/>
              <a:gd name="connsiteY6" fmla="*/ 6290706 h 6858000"/>
              <a:gd name="connsiteX7" fmla="*/ 8576706 w 9144000"/>
              <a:gd name="connsiteY7" fmla="*/ 6290706 h 6858000"/>
              <a:gd name="connsiteX8" fmla="*/ 8576706 w 9144000"/>
              <a:gd name="connsiteY8" fmla="*/ 567294 h 6858000"/>
              <a:gd name="connsiteX9" fmla="*/ 567294 w 9144000"/>
              <a:gd name="connsiteY9" fmla="*/ 567294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567294 w 9144000"/>
              <a:gd name="connsiteY5" fmla="*/ 567294 h 6858000"/>
              <a:gd name="connsiteX6" fmla="*/ 554594 w 9144000"/>
              <a:gd name="connsiteY6" fmla="*/ 6532006 h 6858000"/>
              <a:gd name="connsiteX7" fmla="*/ 8576706 w 9144000"/>
              <a:gd name="connsiteY7" fmla="*/ 6290706 h 6858000"/>
              <a:gd name="connsiteX8" fmla="*/ 8576706 w 9144000"/>
              <a:gd name="connsiteY8" fmla="*/ 567294 h 6858000"/>
              <a:gd name="connsiteX9" fmla="*/ 567294 w 9144000"/>
              <a:gd name="connsiteY9" fmla="*/ 567294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567294 w 9144000"/>
              <a:gd name="connsiteY5" fmla="*/ 567294 h 6858000"/>
              <a:gd name="connsiteX6" fmla="*/ 554594 w 9144000"/>
              <a:gd name="connsiteY6" fmla="*/ 6532006 h 6858000"/>
              <a:gd name="connsiteX7" fmla="*/ 8576706 w 9144000"/>
              <a:gd name="connsiteY7" fmla="*/ 6290706 h 6858000"/>
              <a:gd name="connsiteX8" fmla="*/ 8691006 w 9144000"/>
              <a:gd name="connsiteY8" fmla="*/ 351394 h 6858000"/>
              <a:gd name="connsiteX9" fmla="*/ 567294 w 9144000"/>
              <a:gd name="connsiteY9" fmla="*/ 567294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567294 w 9144000"/>
              <a:gd name="connsiteY5" fmla="*/ 567294 h 6858000"/>
              <a:gd name="connsiteX6" fmla="*/ 554594 w 9144000"/>
              <a:gd name="connsiteY6" fmla="*/ 6532006 h 6858000"/>
              <a:gd name="connsiteX7" fmla="*/ 8691006 w 9144000"/>
              <a:gd name="connsiteY7" fmla="*/ 6290706 h 6858000"/>
              <a:gd name="connsiteX8" fmla="*/ 8691006 w 9144000"/>
              <a:gd name="connsiteY8" fmla="*/ 351394 h 6858000"/>
              <a:gd name="connsiteX9" fmla="*/ 567294 w 9144000"/>
              <a:gd name="connsiteY9" fmla="*/ 56729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567294" y="567294"/>
                </a:moveTo>
                <a:cubicBezTo>
                  <a:pt x="563061" y="2555531"/>
                  <a:pt x="558827" y="4543769"/>
                  <a:pt x="554594" y="6532006"/>
                </a:cubicBezTo>
                <a:lnTo>
                  <a:pt x="8691006" y="6290706"/>
                </a:lnTo>
                <a:lnTo>
                  <a:pt x="8691006" y="351394"/>
                </a:lnTo>
                <a:lnTo>
                  <a:pt x="567294" y="5672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pic>
        <p:nvPicPr>
          <p:cNvPr id="15" name="Рисунок 14" descr="Рисунок2.png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35414" y="6438375"/>
            <a:ext cx="1494261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02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55600"/>
            <a:ext cx="7886700" cy="1335089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73B97-3171-464A-AF1E-04EA509EE37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E89B-71E4-4819-AB5A-52AD0063AF67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 descr="Рисунок2.png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6626510"/>
            <a:ext cx="1494261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04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73B97-3171-464A-AF1E-04EA509EE37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E89B-71E4-4819-AB5A-52AD0063AF67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Рисунок 5" descr="Рисунок2.png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6626510"/>
            <a:ext cx="1494261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77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73B97-3171-464A-AF1E-04EA509EE37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E89B-71E4-4819-AB5A-52AD0063A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961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73B97-3171-464A-AF1E-04EA509EE37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E89B-71E4-4819-AB5A-52AD0063A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51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73B97-3171-464A-AF1E-04EA509EE37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EE89B-71E4-4819-AB5A-52AD0063A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760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732878" y="477663"/>
            <a:ext cx="6687788" cy="1853526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5025" b="1" i="1" dirty="0">
                <a:ln/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6000" b="1" i="1" dirty="0">
              <a:ln/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http://oumangut.naz.obr55.ru/files/2016/04/7%D0%B0%D0%BF%D1%80%D0%B5%D0%BB%D1%8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123" y="439590"/>
            <a:ext cx="7412477" cy="55632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55660" y="5356486"/>
            <a:ext cx="3521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Подготовила:</a:t>
            </a:r>
          </a:p>
          <a:p>
            <a:pPr algn="r"/>
            <a:r>
              <a:rPr lang="ru-RU" b="1" dirty="0" smtClean="0">
                <a:solidFill>
                  <a:srgbClr val="FF0000"/>
                </a:solidFill>
              </a:rPr>
              <a:t>Фомичева Олеся Юрьевна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r"/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     </a:t>
            </a:r>
            <a:r>
              <a:rPr lang="ru-RU" b="1" dirty="0" smtClean="0">
                <a:solidFill>
                  <a:srgbClr val="FF0000"/>
                </a:solidFill>
              </a:rPr>
              <a:t>инструктор по физкультуре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07796" y="6279816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2020 </a:t>
            </a:r>
            <a:r>
              <a:rPr lang="ru-RU" b="1" dirty="0" smtClean="0">
                <a:solidFill>
                  <a:srgbClr val="FF0000"/>
                </a:solidFill>
              </a:rPr>
              <a:t>г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15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ypsychcom.ipage.com/familycol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439" y="1083358"/>
            <a:ext cx="4428993" cy="295594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52936" y="606305"/>
            <a:ext cx="3375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/>
            </a:r>
            <a:br>
              <a:rPr lang="ru-RU" sz="2800" b="1" i="1" dirty="0"/>
            </a:br>
            <a:endParaRPr lang="ru-RU" sz="2800" b="1" i="1" dirty="0"/>
          </a:p>
        </p:txBody>
      </p:sp>
      <p:pic>
        <p:nvPicPr>
          <p:cNvPr id="3074" name="Picture 2" descr="http://timereversing.ru/wp-content/uploads/2015/09/1401657890_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994" y="3904539"/>
            <a:ext cx="4084690" cy="23442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96110" y="434477"/>
            <a:ext cx="4572000" cy="529375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sz="3200" b="1" dirty="0"/>
              <a:t>Я в дом, как в крепость, </a:t>
            </a:r>
            <a:br>
              <a:rPr lang="ru-RU" sz="3200" b="1" dirty="0"/>
            </a:br>
            <a:r>
              <a:rPr lang="ru-RU" sz="3200" b="1" dirty="0"/>
              <a:t>не пущу врага, </a:t>
            </a:r>
            <a:br>
              <a:rPr lang="ru-RU" sz="3200" b="1" dirty="0"/>
            </a:br>
            <a:r>
              <a:rPr lang="ru-RU" sz="3200" b="1" dirty="0"/>
              <a:t>Семью люблю я, </a:t>
            </a:r>
            <a:br>
              <a:rPr lang="ru-RU" sz="3200" b="1" dirty="0"/>
            </a:br>
            <a:r>
              <a:rPr lang="ru-RU" sz="3200" b="1" dirty="0"/>
              <a:t>как природу. </a:t>
            </a:r>
            <a:br>
              <a:rPr lang="ru-RU" sz="3200" b="1" dirty="0"/>
            </a:br>
            <a:r>
              <a:rPr lang="ru-RU" sz="3200" b="1" dirty="0"/>
              <a:t>Моя семья мне дорога, </a:t>
            </a:r>
            <a:br>
              <a:rPr lang="ru-RU" sz="3200" b="1" dirty="0"/>
            </a:br>
            <a:r>
              <a:rPr lang="ru-RU" sz="3200" b="1" dirty="0"/>
              <a:t>Я за нее в огонь и в </a:t>
            </a:r>
            <a:br>
              <a:rPr lang="ru-RU" sz="3200" b="1" dirty="0"/>
            </a:br>
            <a:r>
              <a:rPr lang="ru-RU" sz="3200" b="1" dirty="0"/>
              <a:t>воду.</a:t>
            </a:r>
            <a:br>
              <a:rPr lang="ru-RU" sz="3200" b="1" dirty="0"/>
            </a:br>
            <a:r>
              <a:rPr lang="ru-RU" sz="3200" b="1" dirty="0"/>
              <a:t>Юрий Дергунов</a:t>
            </a:r>
            <a:br>
              <a:rPr lang="ru-RU" sz="3200" b="1" dirty="0"/>
            </a:b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76669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s.4geo.ru/get/editors/landingpage/1452514292-66034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57" y="434477"/>
            <a:ext cx="7383294" cy="549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52936" y="606305"/>
            <a:ext cx="3375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/>
            </a:r>
            <a:br>
              <a:rPr lang="ru-RU" sz="2800" b="1" i="1" dirty="0"/>
            </a:br>
            <a:endParaRPr lang="ru-RU" sz="28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6110" y="434477"/>
            <a:ext cx="4572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39694" y="2421346"/>
            <a:ext cx="663426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dirty="0">
                <a:solidFill>
                  <a:srgbClr val="00B050"/>
                </a:solidFill>
              </a:rPr>
              <a:t>Здоровые дети - в здоровой семье,</a:t>
            </a:r>
          </a:p>
          <a:p>
            <a:pPr fontAlgn="base"/>
            <a:r>
              <a:rPr lang="ru-RU" sz="3200" b="1" dirty="0">
                <a:solidFill>
                  <a:srgbClr val="00B050"/>
                </a:solidFill>
              </a:rPr>
              <a:t>Здоровые семьи - в здоровой стране,</a:t>
            </a:r>
          </a:p>
          <a:p>
            <a:pPr fontAlgn="base"/>
            <a:r>
              <a:rPr lang="ru-RU" sz="3200" b="1" dirty="0">
                <a:solidFill>
                  <a:srgbClr val="00B050"/>
                </a:solidFill>
              </a:rPr>
              <a:t>Здоровые страны - планета здорова,</a:t>
            </a:r>
          </a:p>
          <a:p>
            <a:pPr fontAlgn="base"/>
            <a:r>
              <a:rPr lang="ru-RU" sz="3200" b="1" dirty="0">
                <a:solidFill>
                  <a:srgbClr val="00B050"/>
                </a:solidFill>
              </a:rPr>
              <a:t>Здоровье - какое прекрасное слово!</a:t>
            </a:r>
          </a:p>
          <a:p>
            <a:pPr fontAlgn="base"/>
            <a:r>
              <a:rPr lang="ru-RU" sz="3200" b="1" dirty="0">
                <a:solidFill>
                  <a:srgbClr val="00B050"/>
                </a:solidFill>
              </a:rPr>
              <a:t>Так пусть на здоровой планете</a:t>
            </a:r>
          </a:p>
          <a:p>
            <a:pPr fontAlgn="base"/>
            <a:r>
              <a:rPr lang="ru-RU" sz="3200" b="1" dirty="0">
                <a:solidFill>
                  <a:srgbClr val="00B050"/>
                </a:solidFill>
              </a:rPr>
              <a:t>Растут здоровые дети!</a:t>
            </a:r>
          </a:p>
        </p:txBody>
      </p:sp>
    </p:spTree>
    <p:extLst>
      <p:ext uri="{BB962C8B-B14F-4D97-AF65-F5344CB8AC3E}">
        <p14:creationId xmlns:p14="http://schemas.microsoft.com/office/powerpoint/2010/main" val="399932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xn--45-jlcd8aogi1b.xn--p1ai/wp-content/uploads/2016/04/107610777riczonv4y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55575" y="1011677"/>
            <a:ext cx="4591523" cy="445526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78400" y="599369"/>
            <a:ext cx="38156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 dirty="0">
                <a:solidFill>
                  <a:srgbClr val="FF0000"/>
                </a:solidFill>
              </a:rPr>
              <a:t>Здоровье </a:t>
            </a:r>
            <a:r>
              <a:rPr lang="ru-RU" sz="2400" b="1" i="1" dirty="0"/>
              <a:t>– это самое ценное, что у нас есть. И с этим ничто не может сравниться: ни богатство, ни положение в обществе, ни слава</a:t>
            </a:r>
            <a:r>
              <a:rPr lang="ru-RU" sz="2400" b="1" i="1" dirty="0" smtClean="0"/>
              <a:t>.</a:t>
            </a:r>
          </a:p>
          <a:p>
            <a:pPr algn="r"/>
            <a:r>
              <a:rPr lang="ru-RU" sz="2400" b="1" i="1" dirty="0" smtClean="0"/>
              <a:t>Это настоящая </a:t>
            </a:r>
            <a:r>
              <a:rPr lang="ru-RU" sz="2400" b="1" i="1" dirty="0"/>
              <a:t>драгоценность, </a:t>
            </a:r>
            <a:endParaRPr lang="ru-RU" sz="2400" b="1" i="1" dirty="0" smtClean="0"/>
          </a:p>
          <a:p>
            <a:pPr algn="r"/>
            <a:r>
              <a:rPr lang="ru-RU" sz="2400" b="1" i="1" dirty="0" smtClean="0"/>
              <a:t>подаренная </a:t>
            </a:r>
            <a:r>
              <a:rPr lang="ru-RU" sz="2400" b="1" i="1" dirty="0"/>
              <a:t>нам природой.</a:t>
            </a:r>
          </a:p>
          <a:p>
            <a:pPr algn="r"/>
            <a:r>
              <a:rPr lang="ru-RU" sz="2400" b="1" i="1" dirty="0"/>
              <a:t>Человек обязан беречь свое здоровье смолоду, ведь именно здоровый человек формирует сильную нацию.</a:t>
            </a:r>
          </a:p>
        </p:txBody>
      </p:sp>
    </p:spTree>
    <p:extLst>
      <p:ext uri="{BB962C8B-B14F-4D97-AF65-F5344CB8AC3E}">
        <p14:creationId xmlns:p14="http://schemas.microsoft.com/office/powerpoint/2010/main" val="331452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sc-mgn.ru/img/12469178-pozdravleniya-na-den-zdorov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03" y="996689"/>
            <a:ext cx="4617690" cy="448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10578" y="606305"/>
            <a:ext cx="301785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В далеком 1948 году была основана Всемирная организация здравоохранения. Это произошло </a:t>
            </a:r>
            <a:endParaRPr lang="ru-RU" sz="2800" b="1" i="1" dirty="0" smtClean="0"/>
          </a:p>
          <a:p>
            <a:r>
              <a:rPr lang="ru-RU" sz="2800" b="1" i="1" dirty="0" smtClean="0"/>
              <a:t>7 </a:t>
            </a:r>
            <a:r>
              <a:rPr lang="ru-RU" sz="2800" b="1" i="1" dirty="0"/>
              <a:t>апреля, поэтому именно в эту дату, отмечается </a:t>
            </a:r>
            <a:endParaRPr lang="ru-RU" sz="2800" b="1" i="1" dirty="0" smtClean="0"/>
          </a:p>
          <a:p>
            <a:r>
              <a:rPr lang="ru-RU" sz="2800" b="1" i="1" dirty="0" smtClean="0"/>
              <a:t>Всемирный </a:t>
            </a:r>
            <a:r>
              <a:rPr lang="ru-RU" sz="2800" b="1" i="1" dirty="0"/>
              <a:t>день здоровья.</a:t>
            </a:r>
            <a:br>
              <a:rPr lang="ru-RU" sz="2800" b="1" i="1" dirty="0"/>
            </a:b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371673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466929"/>
            <a:ext cx="7886700" cy="1361871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00B050"/>
                </a:solidFill>
              </a:rPr>
              <a:t>Составляющие    </a:t>
            </a:r>
            <a:br>
              <a:rPr lang="ru-RU" sz="4800" b="1" i="1" dirty="0" smtClean="0">
                <a:solidFill>
                  <a:srgbClr val="00B050"/>
                </a:solidFill>
              </a:rPr>
            </a:br>
            <a:r>
              <a:rPr lang="ru-RU" sz="4800" b="1" i="1" dirty="0">
                <a:solidFill>
                  <a:srgbClr val="00B050"/>
                </a:solidFill>
              </a:rPr>
              <a:t> </a:t>
            </a:r>
            <a:r>
              <a:rPr lang="ru-RU" sz="4800" b="1" i="1" dirty="0" smtClean="0">
                <a:solidFill>
                  <a:srgbClr val="00B050"/>
                </a:solidFill>
              </a:rPr>
              <a:t>                     здоровья</a:t>
            </a:r>
            <a:endParaRPr lang="ru-RU" sz="4800" b="1" i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://dzschool13.3dn.ru/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553" y="2198451"/>
            <a:ext cx="2318766" cy="23118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-облако 5"/>
          <p:cNvSpPr/>
          <p:nvPr/>
        </p:nvSpPr>
        <p:spPr>
          <a:xfrm>
            <a:off x="1261012" y="2548256"/>
            <a:ext cx="2159541" cy="1159449"/>
          </a:xfrm>
          <a:prstGeom prst="cloudCallout">
            <a:avLst>
              <a:gd name="adj1" fmla="val 62050"/>
              <a:gd name="adj2" fmla="val 72568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Питание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1186772" y="4510987"/>
            <a:ext cx="2690979" cy="925958"/>
          </a:xfrm>
          <a:prstGeom prst="cloudCallout">
            <a:avLst>
              <a:gd name="adj1" fmla="val 66648"/>
              <a:gd name="adj2" fmla="val -61465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Отсутствие вредных привычек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14" name="Выноска-облако 13"/>
          <p:cNvSpPr/>
          <p:nvPr/>
        </p:nvSpPr>
        <p:spPr>
          <a:xfrm>
            <a:off x="1330086" y="1257349"/>
            <a:ext cx="2404353" cy="987260"/>
          </a:xfrm>
          <a:prstGeom prst="cloudCallout">
            <a:avLst>
              <a:gd name="adj1" fmla="val 73840"/>
              <a:gd name="adj2" fmla="val 111766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Режим дня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5" name="Выноска-облако 14"/>
          <p:cNvSpPr/>
          <p:nvPr/>
        </p:nvSpPr>
        <p:spPr>
          <a:xfrm>
            <a:off x="5904686" y="1595336"/>
            <a:ext cx="2383281" cy="1162358"/>
          </a:xfrm>
          <a:prstGeom prst="cloudCallout">
            <a:avLst>
              <a:gd name="adj1" fmla="val -77171"/>
              <a:gd name="adj2" fmla="val 55805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Двигательная активность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6" name="Выноска-облако 15"/>
          <p:cNvSpPr/>
          <p:nvPr/>
        </p:nvSpPr>
        <p:spPr>
          <a:xfrm>
            <a:off x="4854099" y="4510336"/>
            <a:ext cx="3161491" cy="1350677"/>
          </a:xfrm>
          <a:prstGeom prst="cloudCallout">
            <a:avLst>
              <a:gd name="adj1" fmla="val -58996"/>
              <a:gd name="adj2" fmla="val -55614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Благоприятная психологическая обстановка в семье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7" name="Выноска-облако 16"/>
          <p:cNvSpPr/>
          <p:nvPr/>
        </p:nvSpPr>
        <p:spPr>
          <a:xfrm>
            <a:off x="5739319" y="3111252"/>
            <a:ext cx="2548649" cy="1292518"/>
          </a:xfrm>
          <a:prstGeom prst="cloudCallout">
            <a:avLst>
              <a:gd name="adj1" fmla="val -52131"/>
              <a:gd name="adj2" fmla="val 11322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Профилактика болезней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</a:rPr>
              <a:t>закаливание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8" name="Picture 2" descr="https://content.schools.by/cache/2a/94/2a947282a20d7ec5a8d787d4b40ae82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778" y="1218438"/>
            <a:ext cx="788615" cy="12249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285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52936" y="606305"/>
            <a:ext cx="3375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/>
            </a:r>
            <a:br>
              <a:rPr lang="ru-RU" sz="2800" b="1" i="1" dirty="0"/>
            </a:br>
            <a:endParaRPr lang="ru-RU" sz="2800" b="1" i="1" dirty="0"/>
          </a:p>
        </p:txBody>
      </p:sp>
      <p:pic>
        <p:nvPicPr>
          <p:cNvPr id="1026" name="Picture 2" descr="http://halimbekaul.dagschool.com/_http_schools/1711/halimbekaul/admin/ckfinder/core/connector/php/connector.phpfck_user_files/images/1schoolboy2-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076" y="3409244"/>
            <a:ext cx="2579423" cy="28607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chool124nn.edusite.ru/data/objects/270/images/s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657" y="431207"/>
            <a:ext cx="2404776" cy="260918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ddeti.ru/sites/default/files/styles/large/public/021.jpg?itok=ty1Bepp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830" y="3698535"/>
            <a:ext cx="3278481" cy="28481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78212" y="606305"/>
            <a:ext cx="544544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         </a:t>
            </a:r>
            <a:r>
              <a:rPr lang="ru-RU" sz="4000" b="1" dirty="0" smtClean="0">
                <a:solidFill>
                  <a:srgbClr val="00B050"/>
                </a:solidFill>
              </a:rPr>
              <a:t>Режим дня- </a:t>
            </a:r>
          </a:p>
          <a:p>
            <a:pPr algn="ctr"/>
            <a:r>
              <a:rPr lang="ru-RU" sz="4000" b="1" dirty="0">
                <a:solidFill>
                  <a:srgbClr val="00B050"/>
                </a:solidFill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</a:rPr>
              <a:t>    </a:t>
            </a:r>
            <a:r>
              <a:rPr lang="ru-RU" sz="3600" b="1" dirty="0" smtClean="0">
                <a:solidFill>
                  <a:srgbClr val="00B050"/>
                </a:solidFill>
              </a:rPr>
              <a:t>это  правильное</a:t>
            </a:r>
            <a:r>
              <a:rPr lang="ru-RU" sz="3600" b="1" dirty="0">
                <a:solidFill>
                  <a:srgbClr val="00B050"/>
                </a:solidFill>
              </a:rPr>
              <a:t> р</a:t>
            </a:r>
            <a:r>
              <a:rPr lang="ru-RU" sz="3600" b="1" dirty="0" smtClean="0">
                <a:solidFill>
                  <a:srgbClr val="00B050"/>
                </a:solidFill>
              </a:rPr>
              <a:t>аспределение времени</a:t>
            </a:r>
          </a:p>
          <a:p>
            <a:pPr algn="ctr"/>
            <a:r>
              <a:rPr lang="ru-RU" sz="3600" b="1" dirty="0">
                <a:solidFill>
                  <a:srgbClr val="00B050"/>
                </a:solidFill>
              </a:rPr>
              <a:t>н</a:t>
            </a:r>
            <a:r>
              <a:rPr lang="ru-RU" sz="3600" b="1" dirty="0" smtClean="0">
                <a:solidFill>
                  <a:srgbClr val="00B050"/>
                </a:solidFill>
              </a:rPr>
              <a:t>а основные жизненные </a:t>
            </a:r>
          </a:p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потребности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63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mtdata.ru/u12/photoA043/20880362538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60" y="1429377"/>
            <a:ext cx="7945169" cy="4829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http://estalsch4.edumsko.ru/uploads/3000/2183/section/144082/medkabinet/snimok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79" y="1456135"/>
            <a:ext cx="8299193" cy="522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5-bal.ru/pars_docs/refs/43/42526/42526_html_61de44f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47" y="1414226"/>
            <a:ext cx="8299193" cy="514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9848" y="498901"/>
            <a:ext cx="7955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00B050"/>
                </a:solidFill>
              </a:rPr>
              <a:t>Правила здорового питания</a:t>
            </a:r>
            <a:endParaRPr lang="ru-RU" sz="48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94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52936" y="606305"/>
            <a:ext cx="3375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/>
            </a:r>
            <a:br>
              <a:rPr lang="ru-RU" sz="2800" b="1" i="1" dirty="0"/>
            </a:br>
            <a:endParaRPr lang="ru-RU" sz="28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66929" y="389107"/>
            <a:ext cx="83467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Вредным привычкам –</a:t>
            </a:r>
            <a:r>
              <a:rPr lang="ru-RU" sz="5400" b="1" dirty="0" smtClean="0">
                <a:solidFill>
                  <a:srgbClr val="00B050"/>
                </a:solidFill>
              </a:rPr>
              <a:t>нет</a:t>
            </a:r>
            <a:r>
              <a:rPr lang="ru-RU" sz="4000" b="1" dirty="0" smtClean="0">
                <a:solidFill>
                  <a:srgbClr val="00B050"/>
                </a:solidFill>
              </a:rPr>
              <a:t>!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http://burdachok.ru/wp-content/uploads/2015/09/image26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29"/>
          <a:stretch/>
        </p:blipFill>
        <p:spPr bwMode="auto">
          <a:xfrm>
            <a:off x="5345348" y="4021349"/>
            <a:ext cx="2704827" cy="240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6929" y="1560412"/>
            <a:ext cx="702336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Вредным привычкам – нет! </a:t>
            </a:r>
            <a:endParaRPr lang="ru-RU" sz="3200" dirty="0" smtClean="0"/>
          </a:p>
          <a:p>
            <a:r>
              <a:rPr lang="ru-RU" sz="3200" dirty="0" smtClean="0"/>
              <a:t>Скажи </a:t>
            </a:r>
            <a:r>
              <a:rPr lang="ru-RU" sz="3200" dirty="0"/>
              <a:t>всем друзьям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Вредным привычкам – нет! </a:t>
            </a:r>
            <a:endParaRPr lang="ru-RU" sz="3200" dirty="0" smtClean="0"/>
          </a:p>
          <a:p>
            <a:r>
              <a:rPr lang="ru-RU" sz="3200" dirty="0" smtClean="0"/>
              <a:t>Скажи </a:t>
            </a:r>
            <a:r>
              <a:rPr lang="ru-RU" sz="3200" dirty="0"/>
              <a:t>себе сам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Вредным привычкам – нет! </a:t>
            </a:r>
            <a:endParaRPr lang="ru-RU" sz="3200" dirty="0" smtClean="0"/>
          </a:p>
          <a:p>
            <a:r>
              <a:rPr lang="ru-RU" sz="3200" dirty="0" smtClean="0"/>
              <a:t>Знай </a:t>
            </a:r>
            <a:r>
              <a:rPr lang="ru-RU" sz="3200" dirty="0"/>
              <a:t>всегда. </a:t>
            </a:r>
            <a:endParaRPr lang="ru-RU" sz="3200" dirty="0" smtClean="0"/>
          </a:p>
          <a:p>
            <a:r>
              <a:rPr lang="ru-RU" sz="3200" dirty="0" smtClean="0"/>
              <a:t>Вредные </a:t>
            </a:r>
            <a:r>
              <a:rPr lang="ru-RU" sz="3200" dirty="0"/>
              <a:t>привычки – смерть! </a:t>
            </a:r>
            <a:endParaRPr lang="ru-RU" sz="3200" dirty="0" smtClean="0"/>
          </a:p>
          <a:p>
            <a:r>
              <a:rPr lang="ru-RU" sz="3200" dirty="0" smtClean="0"/>
              <a:t>Убьёшь </a:t>
            </a:r>
            <a:r>
              <a:rPr lang="ru-RU" sz="3200" dirty="0"/>
              <a:t>себя.</a:t>
            </a:r>
          </a:p>
        </p:txBody>
      </p:sp>
      <p:pic>
        <p:nvPicPr>
          <p:cNvPr id="6" name="Picture 2" descr="http://burdachok.ru/wp-content/uploads/2015/09/image26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236187" y="1620084"/>
            <a:ext cx="2577458" cy="240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29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52936" y="606305"/>
            <a:ext cx="3375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/>
            </a:r>
            <a:br>
              <a:rPr lang="ru-RU" sz="2800" b="1" i="1" dirty="0"/>
            </a:br>
            <a:endParaRPr lang="ru-RU" sz="28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69651" y="375472"/>
            <a:ext cx="84825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Если хочешь быть здоров,</a:t>
            </a:r>
          </a:p>
          <a:p>
            <a:r>
              <a:rPr lang="ru-RU" sz="4800" b="1" dirty="0">
                <a:solidFill>
                  <a:srgbClr val="00B050"/>
                </a:solidFill>
              </a:rPr>
              <a:t> </a:t>
            </a:r>
            <a:r>
              <a:rPr lang="ru-RU" sz="4800" b="1" dirty="0" smtClean="0">
                <a:solidFill>
                  <a:srgbClr val="00B050"/>
                </a:solidFill>
              </a:rPr>
              <a:t>    закаляйся!</a:t>
            </a:r>
            <a:endParaRPr lang="ru-RU" sz="4800" b="1" dirty="0">
              <a:solidFill>
                <a:srgbClr val="00B050"/>
              </a:solidFill>
            </a:endParaRPr>
          </a:p>
        </p:txBody>
      </p:sp>
      <p:pic>
        <p:nvPicPr>
          <p:cNvPr id="4" name="Picture 2" descr="http://www.arpeflu.ru/wp-content/uploads/2016/12/2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531" y="3952307"/>
            <a:ext cx="4159629" cy="24957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Picture 4" descr="http://detsad-60.ru/sites/default/files/field/image/bosik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50" y="2526604"/>
            <a:ext cx="3976881" cy="28514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6" name="Picture 2" descr="http://www.svadbuzz.ru/sites/default/files/imagecache/photo-big/users/1/photo/2016/218/EiXko9864L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899" y="1698912"/>
            <a:ext cx="4689077" cy="22358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5814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52936" y="606305"/>
            <a:ext cx="3375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/>
            </a:r>
            <a:br>
              <a:rPr lang="ru-RU" sz="2800" b="1" i="1" dirty="0"/>
            </a:br>
            <a:endParaRPr lang="ru-RU" sz="28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606305"/>
            <a:ext cx="379378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B050"/>
                </a:solidFill>
              </a:rPr>
              <a:t>Чтобы быть всегда здоровым</a:t>
            </a:r>
            <a:r>
              <a:rPr lang="ru-RU" sz="4000" dirty="0">
                <a:solidFill>
                  <a:srgbClr val="00B050"/>
                </a:solidFill>
              </a:rPr>
              <a:t>,</a:t>
            </a:r>
            <a:br>
              <a:rPr lang="ru-RU" sz="4000" dirty="0">
                <a:solidFill>
                  <a:srgbClr val="00B050"/>
                </a:solidFill>
              </a:rPr>
            </a:b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4098" name="Picture 2" descr="https://v1.std3.ru/9b/8b/1458100153-9b8b4c7031e2541a6c273d3968c1f60f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28" y="3295040"/>
            <a:ext cx="4486984" cy="30765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m0-tub-ru.yandex.net/i?id=da7dd03e23f157f7a7a073b77b31b89a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186" y="606305"/>
            <a:ext cx="3920245" cy="29401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5252936" y="3559043"/>
            <a:ext cx="337549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</a:rPr>
              <a:t>Нужно бегать и скакать.</a:t>
            </a:r>
            <a:br>
              <a:rPr lang="ru-RU" sz="3200" b="1" dirty="0">
                <a:solidFill>
                  <a:prstClr val="black"/>
                </a:solidFill>
              </a:rPr>
            </a:br>
            <a:r>
              <a:rPr lang="ru-RU" sz="3200" b="1" dirty="0">
                <a:solidFill>
                  <a:prstClr val="black"/>
                </a:solidFill>
              </a:rPr>
              <a:t>Больше спортом заниматься,</a:t>
            </a:r>
            <a:br>
              <a:rPr lang="ru-RU" sz="3200" b="1" dirty="0">
                <a:solidFill>
                  <a:prstClr val="black"/>
                </a:solidFill>
              </a:rPr>
            </a:br>
            <a:r>
              <a:rPr lang="ru-RU" sz="3200" b="1" dirty="0">
                <a:solidFill>
                  <a:prstClr val="black"/>
                </a:solidFill>
              </a:rPr>
              <a:t>И здоровым не скучать</a:t>
            </a:r>
            <a:r>
              <a:rPr lang="ru-RU" sz="2400" b="1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880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945</TotalTime>
  <Words>214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</vt:lpstr>
      <vt:lpstr>Презентация PowerPoint</vt:lpstr>
      <vt:lpstr>Презентация PowerPoint</vt:lpstr>
      <vt:lpstr>Составляющие                           здоровья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Зелёная рамка шаблон</dc:title>
  <dc:creator>Неверова О.И.</dc:creator>
  <cp:lastModifiedBy>Admin</cp:lastModifiedBy>
  <cp:revision>107</cp:revision>
  <dcterms:created xsi:type="dcterms:W3CDTF">2016-10-27T14:51:55Z</dcterms:created>
  <dcterms:modified xsi:type="dcterms:W3CDTF">2020-04-09T22:52:26Z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923745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