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534400" cy="758952"/>
          </a:xfrm>
        </p:spPr>
        <p:txBody>
          <a:bodyPr/>
          <a:lstStyle/>
          <a:p>
            <a:r>
              <a:rPr lang="ru-RU" b="1" dirty="0" smtClean="0"/>
              <a:t>Природные зоны Евразии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s://ds04.infourok.ru/uploads/ex/0696/0010cf75-ad8d5cbb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3730" name="Picture 2" descr="https://ds04.infourok.ru/uploads/ex/0696/0010cf75-ad8d5cbb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4" name="Picture 2" descr="https://ds04.infourok.ru/uploads/ex/0696/0010cf75-ad8d5cbb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s://ds04.infourok.ru/uploads/ex/0696/0010cf75-ad8d5cbb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2" name="Picture 2" descr="https://ds04.infourok.ru/uploads/ex/0696/0010cf75-ad8d5cbb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826" name="Picture 2" descr="https://ds04.infourok.ru/uploads/ex/0696/0010cf75-ad8d5cbb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486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получить </a:t>
            </a:r>
            <a:r>
              <a:rPr lang="ru-RU" dirty="0" smtClean="0"/>
              <a:t>знания об особенностях природных зон Евразии;</a:t>
            </a:r>
          </a:p>
          <a:p>
            <a:r>
              <a:rPr lang="ru-RU" dirty="0" smtClean="0"/>
              <a:t>познакомиться с представителями животного и растительного мира природных зон материка;</a:t>
            </a:r>
          </a:p>
          <a:p>
            <a:r>
              <a:rPr lang="ru-RU" dirty="0" smtClean="0"/>
              <a:t>выявить причины разнообразия природных зон Евразии.</a:t>
            </a:r>
          </a:p>
          <a:p>
            <a:endParaRPr lang="ru-RU" dirty="0"/>
          </a:p>
        </p:txBody>
      </p:sp>
      <p:sp>
        <p:nvSpPr>
          <p:cNvPr id="14338" name="AutoShape 2" descr="Цели урока: получить знания об особенностях природных зон Евразии; познакомиться с представителями животного и растительного мира природных зон материка; выявить причины разнообразия природных зон Евразии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Цели урока: получить знания об особенностях природных зон Евразии; познакомиться с представителями животного и растительного мира природных зон материка; выявить причины разнообразия природных зон Евразии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Цели урока: получить знания об особенностях природных зон Евразии; познакомиться с представителями животного и растительного мира природных зон материка; выявить причины разнообразия природных зон Евразии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Цели урока: получить знания об особенностях природных зон Евразии; познакомиться с представителями животного и растительного мира природных зон материка; выявить причины разнообразия природных зон Евразии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Цели урока: получить знания об особенностях природных зон Евразии; познакомиться с представителями животного и растительного мира природных зон материка; выявить причины разнообразия природных зон Евразии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Природные зоны Евразии: Арктические пустыни Тундра и лесотундра Тайга Смешан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96"/>
            <a:ext cx="9144000" cy="682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s://myslide.ru/documents_3/2db635e607433166584570e7a3b3e6cd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s://ds04.infourok.ru/uploads/ex/0696/0010cf75-ad8d5cbb/64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s://ds04.infourok.ru/uploads/ex/0696/0010cf75-ad8d5cbb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https://ds04.infourok.ru/uploads/ex/0696/0010cf75-ad8d5cbb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https://ds04.infourok.ru/uploads/ex/0696/0010cf75-ad8d5cbb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s://ds04.infourok.ru/uploads/ex/0696/0010cf75-ad8d5cbb/64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32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Природные зоны Евразии</vt:lpstr>
      <vt:lpstr>Цели урока: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Евразии</dc:title>
  <dc:creator>Диляра</dc:creator>
  <cp:lastModifiedBy>Диляра</cp:lastModifiedBy>
  <cp:revision>1</cp:revision>
  <dcterms:created xsi:type="dcterms:W3CDTF">2020-04-02T16:46:28Z</dcterms:created>
  <dcterms:modified xsi:type="dcterms:W3CDTF">2020-04-02T16:54:29Z</dcterms:modified>
</cp:coreProperties>
</file>