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2B5A-B44E-4B05-BF2F-572F6F6174E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2FF0-89CD-47FB-A55C-9187C6E7A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2B5A-B44E-4B05-BF2F-572F6F6174E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2FF0-89CD-47FB-A55C-9187C6E7A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2B5A-B44E-4B05-BF2F-572F6F6174E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2FF0-89CD-47FB-A55C-9187C6E7A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2B5A-B44E-4B05-BF2F-572F6F6174E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2FF0-89CD-47FB-A55C-9187C6E7A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2B5A-B44E-4B05-BF2F-572F6F6174E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2FF0-89CD-47FB-A55C-9187C6E7A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2B5A-B44E-4B05-BF2F-572F6F6174E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2FF0-89CD-47FB-A55C-9187C6E7A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2B5A-B44E-4B05-BF2F-572F6F6174E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2FF0-89CD-47FB-A55C-9187C6E7A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2B5A-B44E-4B05-BF2F-572F6F6174E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2FF0-89CD-47FB-A55C-9187C6E7A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2B5A-B44E-4B05-BF2F-572F6F6174E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2FF0-89CD-47FB-A55C-9187C6E7A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2B5A-B44E-4B05-BF2F-572F6F6174E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2FF0-89CD-47FB-A55C-9187C6E7A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2B5A-B44E-4B05-BF2F-572F6F6174E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2FF0-89CD-47FB-A55C-9187C6E7A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E2B5A-B44E-4B05-BF2F-572F6F6174E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02FF0-89CD-47FB-A55C-9187C6E7A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12167"/>
          </a:xfrm>
        </p:spPr>
        <p:txBody>
          <a:bodyPr/>
          <a:lstStyle/>
          <a:p>
            <a:r>
              <a:rPr lang="ru-RU" b="1" dirty="0" err="1"/>
              <a:t>А</a:t>
            </a:r>
            <a:r>
              <a:rPr lang="ru-RU" dirty="0" err="1"/>
              <a:t>нималистика</a:t>
            </a:r>
            <a:r>
              <a:rPr lang="ru-RU" dirty="0"/>
              <a:t> — </a:t>
            </a:r>
            <a:r>
              <a:rPr lang="ru-RU" dirty="0" smtClean="0"/>
              <a:t>жанр изобразительного искусства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рисования для 3 класса</a:t>
            </a:r>
            <a:endParaRPr lang="ru-RU" dirty="0"/>
          </a:p>
        </p:txBody>
      </p:sp>
      <p:pic>
        <p:nvPicPr>
          <p:cNvPr id="4" name="Picture 2" descr="C:\Users\FORUM\Desktop\2017-2018 уч год 1-В класс\май\pic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79620"/>
            <a:ext cx="6984776" cy="47067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>Истоки этого вида искусства лежат ещё в первобытном мире, когда в наскальных рисунках древние люди пытались передать анатомию животного, его красоту и опасность для человека. </a:t>
            </a:r>
          </a:p>
        </p:txBody>
      </p:sp>
      <p:pic>
        <p:nvPicPr>
          <p:cNvPr id="2050" name="Picture 2" descr="C:\Users\FORUM\Desktop\2017-2018 уч год 1-В класс\май\img-peshhera-altamir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477" y="1600200"/>
            <a:ext cx="6349046" cy="452596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03648" y="6237312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Наскальная картина в пещере </a:t>
            </a:r>
            <a:r>
              <a:rPr lang="ru-RU" dirty="0" err="1"/>
              <a:t>Альтамира</a:t>
            </a:r>
            <a:r>
              <a:rPr lang="ru-RU" dirty="0"/>
              <a:t>, Испания.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ru-RU" sz="1800" dirty="0"/>
              <a:t>Анималисты в своих работах пытаются соблюсти точность изображения животного и в то же время добавить образу художественной выразительности. 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4000" dirty="0" smtClean="0"/>
              <a:t>Иван </a:t>
            </a:r>
            <a:r>
              <a:rPr lang="ru-RU" sz="4000" dirty="0"/>
              <a:t>Шишкин «Утро в сосновом лесу»</a:t>
            </a:r>
            <a:br>
              <a:rPr lang="ru-RU" sz="40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3074" name="Picture 2" descr="C:\Users\FORUM\Desktop\2017-2018 уч год 1-В класс\май\img-izocenter-shishkin-utr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1806" y="1600200"/>
            <a:ext cx="668038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>
            <a:noAutofit/>
          </a:bodyPr>
          <a:lstStyle/>
          <a:p>
            <a:r>
              <a:rPr lang="ru-RU" sz="2000" dirty="0"/>
              <a:t>Василий </a:t>
            </a:r>
            <a:r>
              <a:rPr lang="ru-RU" sz="2000" dirty="0" err="1" smtClean="0"/>
              <a:t>Ватагин</a:t>
            </a:r>
            <a:r>
              <a:rPr lang="ru-RU" sz="2000" dirty="0" smtClean="0"/>
              <a:t> посвятил </a:t>
            </a:r>
            <a:r>
              <a:rPr lang="ru-RU" sz="2000" dirty="0"/>
              <a:t>свою жизнь изучению повадок и пластики животных. Его работы в графике, акварели и карандаше настолько пронзительны, что чувствуешь на себе дыхание и взгляд животного.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/>
              <a:t> </a:t>
            </a:r>
            <a:r>
              <a:rPr lang="ru-RU" sz="3200" dirty="0"/>
              <a:t>В. А. </a:t>
            </a:r>
            <a:r>
              <a:rPr lang="ru-RU" sz="3200" dirty="0" err="1"/>
              <a:t>Ватагин</a:t>
            </a:r>
            <a:r>
              <a:rPr lang="ru-RU" sz="3200" dirty="0"/>
              <a:t>. Леопард индийский. 1946.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16386" name="Picture 2" descr="C:\Users\FORUM\Desktop\2017-2018 уч год 1-В класс\май\pic_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79620"/>
            <a:ext cx="6984776" cy="47067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ru-RU" sz="2000" dirty="0"/>
              <a:t>Тонкое мастерство и большая любовь к живым существам требуется для создания таких шедевров. Художники будто стучатся в человеческое сердце с просьбой: «Берегите этот мир природы, он уходит от нас</a:t>
            </a:r>
            <a:r>
              <a:rPr lang="ru-RU" sz="2000" dirty="0" smtClean="0"/>
              <a:t>».</a:t>
            </a:r>
            <a:br>
              <a:rPr lang="ru-RU" sz="2000" dirty="0" smtClean="0"/>
            </a:br>
            <a:r>
              <a:rPr lang="ru-RU" sz="2800" dirty="0" smtClean="0"/>
              <a:t>Канадский художник-анималист  Роберт </a:t>
            </a:r>
            <a:r>
              <a:rPr lang="ru-RU" sz="2800" dirty="0" err="1" smtClean="0"/>
              <a:t>Бейтман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17410" name="Picture 2" descr="C:\Users\FORUM\Desktop\2017-2018 уч год 1-В класс\май\img-robert-bateman-lvits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7289" y="1600200"/>
            <a:ext cx="6009421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130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Анималистика — жанр изобразительного искусства</vt:lpstr>
      <vt:lpstr>Истоки этого вида искусства лежат ещё в первобытном мире, когда в наскальных рисунках древние люди пытались передать анатомию животного, его красоту и опасность для человека. </vt:lpstr>
      <vt:lpstr>Анималисты в своих работах пытаются соблюсти точность изображения животного и в то же время добавить образу художественной выразительности.  Иван Шишкин «Утро в сосновом лесу»  </vt:lpstr>
      <vt:lpstr>Василий Ватагин посвятил свою жизнь изучению повадок и пластики животных. Его работы в графике, акварели и карандаше настолько пронзительны, что чувствуешь на себе дыхание и взгляд животного.   В. А. Ватагин. Леопард индийский. 1946. </vt:lpstr>
      <vt:lpstr>Тонкое мастерство и большая любовь к живым существам требуется для создания таких шедевров. Художники будто стучатся в человеческое сердце с просьбой: «Берегите этот мир природы, он уходит от нас». Канадский художник-анималист  Роберт Бейтман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Анималистика — жанр изобразительного искусства</dc:title>
  <dc:creator>FORUM</dc:creator>
  <cp:lastModifiedBy>FORUM</cp:lastModifiedBy>
  <cp:revision>11</cp:revision>
  <dcterms:created xsi:type="dcterms:W3CDTF">2020-04-10T08:59:02Z</dcterms:created>
  <dcterms:modified xsi:type="dcterms:W3CDTF">2020-04-10T09:46:29Z</dcterms:modified>
</cp:coreProperties>
</file>