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72816"/>
            <a:ext cx="8183880" cy="187220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АППЛИКАЦИЯ ИЗ НИТОК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C:\Users\Наташа\Desktop\BtHYD7RYr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789040"/>
            <a:ext cx="64807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13176"/>
            <a:ext cx="8183880" cy="165618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70C0"/>
                </a:solidFill>
              </a:rPr>
              <a:t>Для работы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1. Организуй своё рабочее место.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2. Подготовь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-картон для фона,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пряжу,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ножницы,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клей ПВА,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ватную палочку,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зубочистку,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-</a:t>
            </a:r>
            <a:r>
              <a:rPr lang="ru-RU" sz="2000" dirty="0" smtClean="0">
                <a:solidFill>
                  <a:srgbClr val="0070C0"/>
                </a:solidFill>
              </a:rPr>
              <a:t>простой карандаш и ластик.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u="sng" dirty="0" smtClean="0">
                <a:solidFill>
                  <a:srgbClr val="0070C0"/>
                </a:solidFill>
              </a:rPr>
              <a:t>Пряжа </a:t>
            </a:r>
            <a:r>
              <a:rPr lang="ru-RU" sz="2000" b="0" dirty="0" smtClean="0">
                <a:solidFill>
                  <a:srgbClr val="0070C0"/>
                </a:solidFill>
              </a:rPr>
              <a:t> - толстая скрученная нить для вязания. В работе можно использовать пряжу разных цветов, но одинаковой толщины.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Наташа\Desktop\Хобби-разные-нужны-хобби-разные-важны5.jpg"/>
          <p:cNvPicPr/>
          <p:nvPr/>
        </p:nvPicPr>
        <p:blipFill>
          <a:blip r:embed="rId2" cstate="print"/>
          <a:srcRect t="8161" r="4798" b="9691"/>
          <a:stretch>
            <a:fillRect/>
          </a:stretch>
        </p:blipFill>
        <p:spPr bwMode="auto">
          <a:xfrm>
            <a:off x="6660232" y="3933056"/>
            <a:ext cx="1944215" cy="10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7" y="692696"/>
            <a:ext cx="763284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Порядок работы</a:t>
            </a:r>
          </a:p>
          <a:p>
            <a:pPr algn="ctr"/>
            <a:endParaRPr lang="ru-RU" dirty="0" smtClean="0"/>
          </a:p>
          <a:p>
            <a:pPr algn="just"/>
            <a:r>
              <a:rPr lang="ru-RU" dirty="0" smtClean="0"/>
              <a:t>1.Выбери рисунок (варианты на нижних слайдах).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2.Нарисуй его простым карандашом на картоне (на фоне).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3.Подбери пряжу нужных цветов.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4.Ватной палочкой наноси клей по нарисованным линиям на 1-2 сантиметра.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5. Приклеивай часть нити, прижимая её к основе с помощью зубочистки.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6. Повторяй приём до конца линий.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7. Готовую работу положи под пресс.</a:t>
            </a:r>
            <a:endParaRPr lang="ru-RU" dirty="0"/>
          </a:p>
        </p:txBody>
      </p:sp>
      <p:pic>
        <p:nvPicPr>
          <p:cNvPr id="1026" name="Picture 2" descr="C:\Users\Наташа\Desktop\305117-b7b16-91029832-m750x740-ue79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221088"/>
            <a:ext cx="2466442" cy="2242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692696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</a:t>
            </a:r>
            <a:r>
              <a:rPr lang="ru-RU" sz="3200" dirty="0" smtClean="0"/>
              <a:t>бразец</a:t>
            </a:r>
            <a:endParaRPr lang="ru-RU" sz="3200" dirty="0"/>
          </a:p>
        </p:txBody>
      </p:sp>
      <p:pic>
        <p:nvPicPr>
          <p:cNvPr id="4" name="Рисунок 3" descr="C:\Users\Наташа\Desktop\1_html_m78c719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5940425" cy="21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ша\Desktop\1_html_333a5f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17032"/>
            <a:ext cx="59150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ша\Desktop\6_005ae6df86c3d2069d885a2218dbe34c_13608317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7444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98072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ВАРИАНТЫ РАБОТ</a:t>
            </a:r>
            <a:endParaRPr lang="ru-RU" dirty="0"/>
          </a:p>
        </p:txBody>
      </p:sp>
      <p:pic>
        <p:nvPicPr>
          <p:cNvPr id="4" name="Рисунок 3" descr="C:\Users\Наташа\Desktop\detsad-169444-142279966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628800"/>
            <a:ext cx="343869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ша\Desktop\1_ad56feae326d2ce69dcd73eeb338646f_13608316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4029075" cy="539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Наташа\Desktop\2_ea1007f06afde90ef0652b87a1fcfa49_13608317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4"/>
            <a:ext cx="366407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ша\Desktop\24462211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3868724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Наташа\Desktop\14238_2012_27_1320335483.jpg"/>
          <p:cNvPicPr/>
          <p:nvPr/>
        </p:nvPicPr>
        <p:blipFill>
          <a:blip r:embed="rId3" cstate="print"/>
          <a:srcRect t="8268" r="13287" b="2362"/>
          <a:stretch>
            <a:fillRect/>
          </a:stretch>
        </p:blipFill>
        <p:spPr bwMode="auto">
          <a:xfrm rot="5400000">
            <a:off x="4167572" y="1241140"/>
            <a:ext cx="5230366" cy="39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ша\Desktop\2019-11-22-012.jpg"/>
          <p:cNvPicPr/>
          <p:nvPr/>
        </p:nvPicPr>
        <p:blipFill>
          <a:blip r:embed="rId2" cstate="print"/>
          <a:srcRect l="17347" t="8870" r="9596" b="22175"/>
          <a:stretch>
            <a:fillRect/>
          </a:stretch>
        </p:blipFill>
        <p:spPr bwMode="auto">
          <a:xfrm>
            <a:off x="539552" y="404664"/>
            <a:ext cx="452056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Наташа\Desktop\s1200.jpg"/>
          <p:cNvPicPr/>
          <p:nvPr/>
        </p:nvPicPr>
        <p:blipFill>
          <a:blip r:embed="rId3" cstate="print"/>
          <a:srcRect t="3176"/>
          <a:stretch>
            <a:fillRect/>
          </a:stretch>
        </p:blipFill>
        <p:spPr bwMode="auto">
          <a:xfrm>
            <a:off x="3635896" y="3717032"/>
            <a:ext cx="5130453" cy="278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</TotalTime>
  <Words>75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АППЛИКАЦИЯ ИЗ НИТОК</vt:lpstr>
      <vt:lpstr>Для работы 1. Организуй своё рабочее место. 2. Подготовь  -картон для фона,  -пряжу,  -ножницы,  -клей ПВА,  -ватную палочку,  -зубочистку,  -простой карандаш и ластик.  Пряжа  - толстая скрученная нить для вязания. В работе можно использовать пряжу разных цветов, но одинаковой толщины.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ИЗ НИТОК</dc:title>
  <dc:creator>Наташа</dc:creator>
  <cp:lastModifiedBy>Наташа</cp:lastModifiedBy>
  <cp:revision>7</cp:revision>
  <dcterms:created xsi:type="dcterms:W3CDTF">2020-04-10T07:50:30Z</dcterms:created>
  <dcterms:modified xsi:type="dcterms:W3CDTF">2020-04-10T13:22:24Z</dcterms:modified>
</cp:coreProperties>
</file>