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sldIdLst>
    <p:sldId id="256" r:id="rId2"/>
    <p:sldId id="257" r:id="rId3"/>
    <p:sldId id="258" r:id="rId4"/>
    <p:sldId id="263" r:id="rId5"/>
    <p:sldId id="265" r:id="rId6"/>
    <p:sldId id="266" r:id="rId7"/>
    <p:sldId id="267" r:id="rId8"/>
    <p:sldId id="268" r:id="rId9"/>
    <p:sldId id="269" r:id="rId10"/>
    <p:sldId id="259" r:id="rId11"/>
    <p:sldId id="260" r:id="rId12"/>
    <p:sldId id="261" r:id="rId13"/>
    <p:sldId id="262" r:id="rId14"/>
    <p:sldId id="264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0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272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93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0069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859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8917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08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951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19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425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98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0488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6733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735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219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8412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62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7198F-E130-4F23-828F-5700EC7B11B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02A03FF-EF59-49F1-A8A6-C28941AE9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83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«Айрис-</a:t>
            </a:r>
            <a:r>
              <a:rPr lang="ru-RU" sz="6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фолдинг</a:t>
            </a: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5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просто!!!</a:t>
            </a:r>
            <a:endParaRPr lang="ru-RU" sz="5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8140">
            <a:off x="6008796" y="2664127"/>
            <a:ext cx="2581558" cy="328826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721498" y="5654541"/>
            <a:ext cx="3662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1C0B45"/>
                </a:solidFill>
              </a:rPr>
              <a:t>Выполнила: Суслова А.М.,</a:t>
            </a:r>
          </a:p>
          <a:p>
            <a:r>
              <a:rPr lang="ru-RU" sz="2000" dirty="0" smtClean="0">
                <a:solidFill>
                  <a:srgbClr val="1C0B45"/>
                </a:solidFill>
              </a:rPr>
              <a:t>Воспитатель 1кат.,</a:t>
            </a:r>
          </a:p>
          <a:p>
            <a:r>
              <a:rPr lang="ru-RU" sz="2000" dirty="0" smtClean="0">
                <a:solidFill>
                  <a:srgbClr val="1C0B45"/>
                </a:solidFill>
              </a:rPr>
              <a:t>МБДОУ №27 «родничок»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36843">
            <a:off x="1245287" y="2549676"/>
            <a:ext cx="2733447" cy="331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9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049" y="322918"/>
            <a:ext cx="9316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rgbClr val="002060"/>
                </a:solidFill>
              </a:rPr>
              <a:t>Схемы и шаблоны для создания изделий в технике </a:t>
            </a:r>
            <a:r>
              <a:rPr lang="ru-RU" sz="2800" b="1" dirty="0">
                <a:solidFill>
                  <a:srgbClr val="002060"/>
                </a:solidFill>
              </a:rPr>
              <a:t>А</a:t>
            </a:r>
            <a:r>
              <a:rPr lang="ru-RU" sz="2800" b="1" dirty="0" smtClean="0">
                <a:solidFill>
                  <a:srgbClr val="002060"/>
                </a:solidFill>
              </a:rPr>
              <a:t>йрис-</a:t>
            </a:r>
            <a:r>
              <a:rPr lang="ru-RU" sz="2800" b="1" dirty="0" err="1" smtClean="0">
                <a:solidFill>
                  <a:srgbClr val="002060"/>
                </a:solidFill>
              </a:rPr>
              <a:t>фолдинг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можно найти в книгах по данному виду искусства, в интернете или сделать самому.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5588" y="1916063"/>
            <a:ext cx="2299659" cy="22658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49" y="3637182"/>
            <a:ext cx="2115402" cy="31032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2318" y="1646357"/>
            <a:ext cx="2086900" cy="23616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0943" y="3870812"/>
            <a:ext cx="1854513" cy="29242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6942" y="1801798"/>
            <a:ext cx="1979161" cy="24943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7589" y="4008003"/>
            <a:ext cx="2262105" cy="284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29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357" y="163773"/>
            <a:ext cx="1155212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Принцип построения шаблона: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п</a:t>
            </a:r>
            <a:r>
              <a:rPr lang="ru-RU" sz="2200" dirty="0" smtClean="0">
                <a:solidFill>
                  <a:srgbClr val="002060"/>
                </a:solidFill>
              </a:rPr>
              <a:t>остроить фигуру необходимых размеров;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</a:rPr>
              <a:t>двигаясь по часовой стрелке отложить на каждой стороне от вершины по одинаковому отрезку (10-15мм);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с</a:t>
            </a:r>
            <a:r>
              <a:rPr lang="ru-RU" sz="2200" dirty="0" smtClean="0">
                <a:solidFill>
                  <a:srgbClr val="002060"/>
                </a:solidFill>
              </a:rPr>
              <a:t>оединить </a:t>
            </a:r>
            <a:r>
              <a:rPr lang="ru-RU" sz="2200" dirty="0">
                <a:solidFill>
                  <a:srgbClr val="002060"/>
                </a:solidFill>
              </a:rPr>
              <a:t>т</a:t>
            </a:r>
            <a:r>
              <a:rPr lang="ru-RU" sz="2200" dirty="0" smtClean="0">
                <a:solidFill>
                  <a:srgbClr val="002060"/>
                </a:solidFill>
              </a:rPr>
              <a:t>очки отмеченные на сторонах прямыми линиями;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н</a:t>
            </a:r>
            <a:r>
              <a:rPr lang="ru-RU" sz="2200" dirty="0" smtClean="0">
                <a:solidFill>
                  <a:srgbClr val="002060"/>
                </a:solidFill>
              </a:rPr>
              <a:t>а новой фигуре снова отложить отрезки той же длины и соединить между собой отрезки;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п</a:t>
            </a:r>
            <a:r>
              <a:rPr lang="ru-RU" sz="2200" dirty="0" smtClean="0">
                <a:solidFill>
                  <a:srgbClr val="002060"/>
                </a:solidFill>
              </a:rPr>
              <a:t>родолжать построение точно также;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в</a:t>
            </a:r>
            <a:r>
              <a:rPr lang="ru-RU" sz="2200" dirty="0" smtClean="0">
                <a:solidFill>
                  <a:srgbClr val="002060"/>
                </a:solidFill>
              </a:rPr>
              <a:t> итоге, получится маленькая геометрическая фигура, а построенные линии создадут интересный эффект закручивающихся спиралей.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765" y="3733981"/>
            <a:ext cx="6426689" cy="310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7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3516" y="380157"/>
            <a:ext cx="99629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Основные способы укладывания полос в виде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    закручивающейся спирали</a:t>
            </a:r>
            <a:r>
              <a:rPr lang="ru-RU" sz="2800" dirty="0" smtClean="0">
                <a:solidFill>
                  <a:srgbClr val="002060"/>
                </a:solidFill>
              </a:rPr>
              <a:t>:</a:t>
            </a: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82588"/>
              </p:ext>
            </p:extLst>
          </p:nvPr>
        </p:nvGraphicFramePr>
        <p:xfrm>
          <a:off x="4207005" y="2165452"/>
          <a:ext cx="2685115" cy="3579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Точечный рисунок" r:id="rId3" imgW="7143840" imgH="9524880" progId="Paint.Picture">
                  <p:embed/>
                </p:oleObj>
              </mc:Choice>
              <mc:Fallback>
                <p:oleObj name="Точечный рисунок" r:id="rId3" imgW="7143840" imgH="95248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07005" y="2165452"/>
                        <a:ext cx="2685115" cy="35798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515" y="1636495"/>
            <a:ext cx="1895645" cy="157247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2103" y="1835225"/>
            <a:ext cx="1722418" cy="16722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4965" y="4215745"/>
            <a:ext cx="1861344" cy="1719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656" y="4007200"/>
            <a:ext cx="2171728" cy="181379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98515" y="3341619"/>
            <a:ext cx="2000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Треугольник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03025" y="3572451"/>
            <a:ext cx="1481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Квадрат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64841" y="6012996"/>
            <a:ext cx="2289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Пятиугольник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7656" y="5935122"/>
            <a:ext cx="2598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Шестиугольник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1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9117" y="382138"/>
            <a:ext cx="844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Дополнительные способы укладывания полос: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457" y="1349594"/>
            <a:ext cx="8366077" cy="51499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9117" y="3166281"/>
            <a:ext cx="2446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Горизонтально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8659" y="3166281"/>
            <a:ext cx="2133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Вертикально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72943" y="3166281"/>
            <a:ext cx="2066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Диагонально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6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7666" y="968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09935" y="245660"/>
            <a:ext cx="844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Дополнительные способы укладывания полос: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63" y="968991"/>
            <a:ext cx="8778141" cy="52890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24083" y="3209582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Веер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97401" y="3209582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Елочка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3734" y="3209582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Зигзаг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00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5403" y="3193576"/>
            <a:ext cx="2847241" cy="35338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61313" y="429113"/>
            <a:ext cx="5900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</a:rPr>
              <a:t>Творческих вам успехов!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469" y="1445080"/>
            <a:ext cx="3492466" cy="25030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472" y="2150941"/>
            <a:ext cx="2396234" cy="3594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4462" y="1260527"/>
            <a:ext cx="2105101" cy="28721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038" y="4132669"/>
            <a:ext cx="2626917" cy="239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8617" y="532260"/>
            <a:ext cx="575935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dirty="0" smtClean="0">
                <a:solidFill>
                  <a:srgbClr val="002060"/>
                </a:solidFill>
              </a:rPr>
              <a:t>Техника </a:t>
            </a:r>
            <a:r>
              <a:rPr lang="ru-RU" sz="2800" b="1" dirty="0" smtClean="0">
                <a:solidFill>
                  <a:srgbClr val="002060"/>
                </a:solidFill>
              </a:rPr>
              <a:t>Айрис-</a:t>
            </a:r>
            <a:r>
              <a:rPr lang="ru-RU" sz="2800" b="1" dirty="0" err="1" smtClean="0">
                <a:solidFill>
                  <a:srgbClr val="002060"/>
                </a:solidFill>
              </a:rPr>
              <a:t>фолдинг</a:t>
            </a:r>
            <a:r>
              <a:rPr lang="ru-RU" sz="2400" dirty="0" smtClean="0">
                <a:solidFill>
                  <a:srgbClr val="002060"/>
                </a:solidFill>
              </a:rPr>
              <a:t> зародилась в Голландии (Нидерланды, где почти каждый житель является художником и любит цветы). </a:t>
            </a:r>
          </a:p>
          <a:p>
            <a:pPr indent="457200"/>
            <a:r>
              <a:rPr lang="ru-RU" sz="2800" b="1" dirty="0" smtClean="0">
                <a:solidFill>
                  <a:srgbClr val="002060"/>
                </a:solidFill>
              </a:rPr>
              <a:t>Айрис-</a:t>
            </a:r>
            <a:r>
              <a:rPr lang="ru-RU" sz="2800" b="1" dirty="0" err="1" smtClean="0">
                <a:solidFill>
                  <a:srgbClr val="002060"/>
                </a:solidFill>
              </a:rPr>
              <a:t>фолдинг</a:t>
            </a:r>
            <a:r>
              <a:rPr lang="ru-RU" sz="2400" dirty="0" smtClean="0">
                <a:solidFill>
                  <a:srgbClr val="002060"/>
                </a:solidFill>
              </a:rPr>
              <a:t> –</a:t>
            </a:r>
            <a:r>
              <a:rPr lang="ru-RU" sz="2400" i="1" u="sng" dirty="0" smtClean="0">
                <a:solidFill>
                  <a:srgbClr val="002060"/>
                </a:solidFill>
              </a:rPr>
              <a:t> радуга красок или радужное складывание, </a:t>
            </a:r>
            <a:r>
              <a:rPr lang="ru-RU" sz="2400" dirty="0" smtClean="0">
                <a:solidFill>
                  <a:srgbClr val="002060"/>
                </a:solidFill>
              </a:rPr>
              <a:t>удивительная художественная техника создания узоров с помощью выкладывания разноцветных полосок бумаги в определённом порядке, позволяющая создавать необычайно яркие и веселые открытки, удивительные композиции с эффектом рельефного и объемного изображения.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4949" y="532260"/>
            <a:ext cx="2635724" cy="3406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000" y="3193115"/>
            <a:ext cx="2713683" cy="348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06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023" y="245659"/>
            <a:ext cx="989462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dirty="0" smtClean="0">
                <a:solidFill>
                  <a:srgbClr val="002060"/>
                </a:solidFill>
              </a:rPr>
              <a:t>Работа в технике </a:t>
            </a:r>
            <a:r>
              <a:rPr lang="ru-RU" sz="2800" b="1" dirty="0">
                <a:solidFill>
                  <a:srgbClr val="002060"/>
                </a:solidFill>
              </a:rPr>
              <a:t>А</a:t>
            </a:r>
            <a:r>
              <a:rPr lang="ru-RU" sz="2800" b="1" dirty="0" smtClean="0">
                <a:solidFill>
                  <a:srgbClr val="002060"/>
                </a:solidFill>
              </a:rPr>
              <a:t>йрис-</a:t>
            </a:r>
            <a:r>
              <a:rPr lang="ru-RU" sz="2800" b="1" dirty="0" err="1" smtClean="0">
                <a:solidFill>
                  <a:srgbClr val="002060"/>
                </a:solidFill>
              </a:rPr>
              <a:t>фолдинг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помогают развивать у детей внимание, наблюдательность, творческое воображение и пространственное мышление, одновременно воспитывая у них трудолюбие, аккуратность, творческую самостоятельность. При этом развивается способность работать руками под контролем сознания, согласованность движения рук и глаз (развитие глазомера).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167" y="3384645"/>
            <a:ext cx="3727654" cy="34733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9442" y="2731918"/>
            <a:ext cx="2863322" cy="36984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46" y="3203234"/>
            <a:ext cx="3495000" cy="275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62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4776" y="409432"/>
            <a:ext cx="786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Порядок работы в технике </a:t>
            </a:r>
            <a:r>
              <a:rPr lang="ru-RU" sz="2800" b="1" u="sng" dirty="0">
                <a:solidFill>
                  <a:srgbClr val="002060"/>
                </a:solidFill>
              </a:rPr>
              <a:t>А</a:t>
            </a:r>
            <a:r>
              <a:rPr lang="ru-RU" sz="2800" b="1" u="sng" dirty="0" smtClean="0">
                <a:solidFill>
                  <a:srgbClr val="002060"/>
                </a:solidFill>
              </a:rPr>
              <a:t>йрис-</a:t>
            </a:r>
            <a:r>
              <a:rPr lang="ru-RU" sz="2800" b="1" u="sng" dirty="0" err="1" smtClean="0">
                <a:solidFill>
                  <a:srgbClr val="002060"/>
                </a:solidFill>
              </a:rPr>
              <a:t>фолдинг</a:t>
            </a:r>
            <a:r>
              <a:rPr lang="ru-RU" sz="2800" b="1" u="sng" dirty="0" smtClean="0">
                <a:solidFill>
                  <a:srgbClr val="002060"/>
                </a:solidFill>
              </a:rPr>
              <a:t>:</a:t>
            </a:r>
            <a:endParaRPr lang="ru-RU" sz="2800" b="1" u="sng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5167" y="1490883"/>
            <a:ext cx="449353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Необходимые материалы:</a:t>
            </a: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Картон белый или цветной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Айрис шаблон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Цветная бумага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Скрепки, клей или скотч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Ножницы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Карандаш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Линейка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Материалы для украшения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3495" y="4117871"/>
            <a:ext cx="3487252" cy="23538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955" y="1442027"/>
            <a:ext cx="3569648" cy="227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69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722" y="696035"/>
            <a:ext cx="6397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Подготовить силуэт и Айрис-шаблон: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528" y="3214047"/>
            <a:ext cx="4138070" cy="32276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908" y="1781033"/>
            <a:ext cx="4276299" cy="320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51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147" y="532263"/>
            <a:ext cx="53559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Нарезать и согнуть пополам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полоски цветной бумаги: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407" y="1858210"/>
            <a:ext cx="4636503" cy="29209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00549" y="1746725"/>
            <a:ext cx="5479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Закрепить шаблон за силуэтом: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7135" y="2716751"/>
            <a:ext cx="4324721" cy="316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4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7922" y="395785"/>
            <a:ext cx="92464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Заполнить силуэт цветными полосками, </a:t>
            </a:r>
          </a:p>
          <a:p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                                     двигаясь по часовой стрелке: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200" y="1521249"/>
            <a:ext cx="3206845" cy="24051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368" y="4097741"/>
            <a:ext cx="3182919" cy="24635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200" y="1470358"/>
            <a:ext cx="3316027" cy="25069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010" y="4119685"/>
            <a:ext cx="3221155" cy="244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3708" y="537238"/>
            <a:ext cx="91278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Свободное пространство по центру поделки заклеить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прямоугольным кусочком цветной бумаги: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350" y="1895801"/>
            <a:ext cx="5535432" cy="421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3643" y="195478"/>
            <a:ext cx="91440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800" dirty="0" smtClean="0">
                <a:solidFill>
                  <a:srgbClr val="002060"/>
                </a:solidFill>
              </a:rPr>
              <a:t>После этого закройте весь оформленный участок на внутренней стороне открытки </a:t>
            </a:r>
            <a:r>
              <a:rPr lang="ru-RU" sz="2800" b="1" dirty="0" smtClean="0">
                <a:solidFill>
                  <a:srgbClr val="002060"/>
                </a:solidFill>
              </a:rPr>
              <a:t>Айрис-</a:t>
            </a:r>
            <a:r>
              <a:rPr lang="ru-RU" sz="2800" b="1" dirty="0" err="1" smtClean="0">
                <a:solidFill>
                  <a:srgbClr val="002060"/>
                </a:solidFill>
              </a:rPr>
              <a:t>фолдинг</a:t>
            </a:r>
            <a:r>
              <a:rPr lang="ru-RU" sz="2800" dirty="0" smtClean="0">
                <a:solidFill>
                  <a:srgbClr val="002060"/>
                </a:solidFill>
              </a:rPr>
              <a:t> прямоугольным куском бумаги желаемого вами цвета.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47922" y="2579429"/>
            <a:ext cx="46980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800" dirty="0" smtClean="0">
                <a:solidFill>
                  <a:srgbClr val="002060"/>
                </a:solidFill>
              </a:rPr>
              <a:t>Оформите работу различными декоративными элементами или красивыми фигурками из бумаги.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28" y="2230343"/>
            <a:ext cx="5668370" cy="425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5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4998</TotalTime>
  <Words>350</Words>
  <Application>Microsoft Office PowerPoint</Application>
  <PresentationFormat>Широкоэкранный</PresentationFormat>
  <Paragraphs>51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Times New Roman</vt:lpstr>
      <vt:lpstr>Trebuchet MS</vt:lpstr>
      <vt:lpstr>Wingdings 3</vt:lpstr>
      <vt:lpstr>Грань</vt:lpstr>
      <vt:lpstr>Точечный рисунок</vt:lpstr>
      <vt:lpstr>«Айрис-фолдинг»                            – это просто!!!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Айрис-фолдинг - эт</dc:title>
  <dc:creator>Anatoly Kirichenko</dc:creator>
  <cp:lastModifiedBy>Анна Суслова</cp:lastModifiedBy>
  <cp:revision>34</cp:revision>
  <dcterms:created xsi:type="dcterms:W3CDTF">2019-11-03T09:17:20Z</dcterms:created>
  <dcterms:modified xsi:type="dcterms:W3CDTF">2020-04-10T08:10:58Z</dcterms:modified>
</cp:coreProperties>
</file>