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DE941-039B-432B-9447-396A73ACD93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8FC69-7919-4887-8E31-090C2807DA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84887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832207"/>
            <a:ext cx="7812360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Объясните, почему стоит тире?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Надвигалась гроза – в поле потемнело.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На улице дождь – выйти невозможно.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Будет холодно – поедем домой.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Луна всходила поздно – её не было видно.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43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2020-04-10T05:08:11Z</dcterms:created>
  <dcterms:modified xsi:type="dcterms:W3CDTF">2020-04-10T05:17:39Z</dcterms:modified>
</cp:coreProperties>
</file>