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9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0C9"/>
    <a:srgbClr val="0303E7"/>
    <a:srgbClr val="EA6400"/>
    <a:srgbClr val="DCF92B"/>
    <a:srgbClr val="FC28B0"/>
    <a:srgbClr val="370AB6"/>
    <a:srgbClr val="B80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9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84624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26103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4583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95409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651856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51106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09102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60783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6681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1319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5081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B59B2-821F-4205-8E54-4C6EA72A44A8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EDF78-6DFD-43CE-B906-20181FA73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5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20"/>
            <a:ext cx="9221538" cy="6866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39" y="1844824"/>
            <a:ext cx="6048673" cy="1323439"/>
          </a:xfrm>
          <a:prstGeom prst="rect">
            <a:avLst/>
          </a:prstGeom>
          <a:solidFill>
            <a:srgbClr val="FFFF00"/>
          </a:solidFill>
          <a:ln w="63500">
            <a:solidFill>
              <a:srgbClr val="FC10C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Маленькие дети –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большие таланты</a:t>
            </a:r>
            <a:endParaRPr lang="ru-RU" sz="4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53" y="3645024"/>
            <a:ext cx="3419872" cy="2114642"/>
          </a:xfrm>
          <a:prstGeom prst="rect">
            <a:avLst/>
          </a:prstGeom>
          <a:solidFill>
            <a:srgbClr val="FFFF00"/>
          </a:solidFill>
          <a:ln w="63500">
            <a:solidFill>
              <a:srgbClr val="FC10C9"/>
            </a:solidFill>
          </a:ln>
        </p:spPr>
      </p:pic>
      <p:pic>
        <p:nvPicPr>
          <p:cNvPr id="8" name="1295655b8bbf05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512" y="623993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311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  <a:ln>
            <a:solidFill>
              <a:srgbClr val="FC28B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546" y="2205339"/>
            <a:ext cx="2890475" cy="405571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3608" y="2061799"/>
            <a:ext cx="3168352" cy="4342792"/>
          </a:xfrm>
          <a:prstGeom prst="rect">
            <a:avLst/>
          </a:prstGeom>
          <a:noFill/>
          <a:ln w="63500">
            <a:solidFill>
              <a:srgbClr val="FC28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102" y="1448780"/>
            <a:ext cx="3648405" cy="29523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5400000">
            <a:off x="5303236" y="969572"/>
            <a:ext cx="3168352" cy="3910744"/>
          </a:xfrm>
          <a:prstGeom prst="rect">
            <a:avLst/>
          </a:prstGeom>
          <a:noFill/>
          <a:ln w="63500">
            <a:solidFill>
              <a:srgbClr val="FC28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794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2061799"/>
            <a:ext cx="3168352" cy="4342792"/>
          </a:xfrm>
          <a:prstGeom prst="rect">
            <a:avLst/>
          </a:prstGeom>
          <a:noFill/>
          <a:ln w="63500">
            <a:solidFill>
              <a:srgbClr val="FC28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619" y="2204864"/>
            <a:ext cx="2970330" cy="39604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932040" y="764704"/>
            <a:ext cx="3168352" cy="4342792"/>
          </a:xfrm>
          <a:prstGeom prst="rect">
            <a:avLst/>
          </a:prstGeom>
          <a:noFill/>
          <a:ln w="63500">
            <a:solidFill>
              <a:srgbClr val="FC28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908720"/>
            <a:ext cx="295232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43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0000">
        <p14:rippl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584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2564904"/>
            <a:ext cx="2736304" cy="3600400"/>
          </a:xfrm>
          <a:prstGeom prst="rect">
            <a:avLst/>
          </a:prstGeom>
          <a:noFill/>
          <a:ln w="63500">
            <a:solidFill>
              <a:srgbClr val="FC28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708920"/>
            <a:ext cx="2463738" cy="3284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818" y="2146548"/>
            <a:ext cx="2463738" cy="32849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65880" y="1988840"/>
            <a:ext cx="2736304" cy="3600400"/>
          </a:xfrm>
          <a:prstGeom prst="rect">
            <a:avLst/>
          </a:prstGeom>
          <a:noFill/>
          <a:ln w="63500">
            <a:solidFill>
              <a:srgbClr val="FC28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24115" y="908720"/>
            <a:ext cx="2736304" cy="3600400"/>
          </a:xfrm>
          <a:prstGeom prst="rect">
            <a:avLst/>
          </a:prstGeom>
          <a:noFill/>
          <a:ln w="63500">
            <a:solidFill>
              <a:srgbClr val="FC28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398" y="1065206"/>
            <a:ext cx="2463738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24713"/>
      </p:ext>
    </p:extLst>
  </p:cSld>
  <p:clrMapOvr>
    <a:masterClrMapping/>
  </p:clrMapOvr>
  <p:transition spd="slow" advTm="100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38" y="-68504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9752" y="1916832"/>
            <a:ext cx="2448272" cy="4032448"/>
          </a:xfrm>
          <a:prstGeom prst="rect">
            <a:avLst/>
          </a:prstGeom>
          <a:noFill/>
          <a:ln w="63500">
            <a:solidFill>
              <a:srgbClr val="DCF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725" y="2009432"/>
            <a:ext cx="2050326" cy="36450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08104" y="764704"/>
            <a:ext cx="2736304" cy="4752528"/>
          </a:xfrm>
          <a:prstGeom prst="rect">
            <a:avLst/>
          </a:prstGeom>
          <a:noFill/>
          <a:ln w="63500">
            <a:solidFill>
              <a:srgbClr val="DCF9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8318" y="908720"/>
            <a:ext cx="2495876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6967"/>
      </p:ext>
    </p:extLst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074" y="-16588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1916832"/>
            <a:ext cx="3024336" cy="3960440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8992" y="2110544"/>
            <a:ext cx="2733768" cy="36450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52120" y="975942"/>
            <a:ext cx="3024336" cy="3820815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893" y="1050342"/>
            <a:ext cx="2922789" cy="367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544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0000">
        <p14:rippl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1795128"/>
            <a:ext cx="3726414" cy="4896544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929" y="1916832"/>
            <a:ext cx="3489852" cy="46531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65356" y="473552"/>
            <a:ext cx="3726414" cy="4968552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720" y="667264"/>
            <a:ext cx="3435846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06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0000">
        <p:circle/>
      </p:transition>
    </mc:Choice>
    <mc:Fallback>
      <p:transition spd="slow" advTm="10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022" y="-9239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2636912"/>
            <a:ext cx="3168352" cy="3168352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4587193" y="296652"/>
            <a:ext cx="3816424" cy="4896544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426" y="980728"/>
            <a:ext cx="4686272" cy="35147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352" y="2738080"/>
            <a:ext cx="2911428" cy="292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03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83568" y="2060848"/>
            <a:ext cx="3312368" cy="4608512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899" y="2254560"/>
            <a:ext cx="3151706" cy="41987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60648"/>
            <a:ext cx="3854369" cy="513488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211960" y="116632"/>
            <a:ext cx="4032448" cy="5400600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60970"/>
      </p:ext>
    </p:extLst>
  </p:cSld>
  <p:clrMapOvr>
    <a:masterClrMapping/>
  </p:clrMapOvr>
  <p:transition spd="slow" advTm="10000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2060848"/>
            <a:ext cx="3168352" cy="4608512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35" y="2110544"/>
            <a:ext cx="2924374" cy="45091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01234" y="908720"/>
            <a:ext cx="3168352" cy="4608512"/>
          </a:xfrm>
          <a:prstGeom prst="rect">
            <a:avLst/>
          </a:prstGeom>
          <a:noFill/>
          <a:ln w="63500">
            <a:solidFill>
              <a:srgbClr val="EA6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030424"/>
            <a:ext cx="2808312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952836"/>
            <a:ext cx="3240360" cy="4428492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88" y="2132856"/>
            <a:ext cx="3024336" cy="41044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548680"/>
            <a:ext cx="4402195" cy="50131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3968" y="404664"/>
            <a:ext cx="4680520" cy="5256584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388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0">
        <p:blinds dir="vert"/>
      </p:transition>
    </mc:Choice>
    <mc:Fallback>
      <p:transition spd="slow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38" y="-99392"/>
            <a:ext cx="9221538" cy="6957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31" y="3107245"/>
            <a:ext cx="2232248" cy="33798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9532" y="2996951"/>
            <a:ext cx="2448272" cy="3600400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977" y="3180701"/>
            <a:ext cx="1818507" cy="32329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419872" y="3064922"/>
            <a:ext cx="2160240" cy="3482733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2458" y="417181"/>
            <a:ext cx="1555067" cy="23539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623977" y="246926"/>
            <a:ext cx="1717243" cy="269448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789825"/>
            <a:ext cx="2520280" cy="423796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083316" y="692696"/>
            <a:ext cx="2665147" cy="4464496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241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952836"/>
            <a:ext cx="3240360" cy="4428492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863" y="2132856"/>
            <a:ext cx="2895786" cy="41044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6016" y="836712"/>
            <a:ext cx="3888432" cy="4896544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683" y="922412"/>
            <a:ext cx="3543858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18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0000">
        <p14:doors dir="vert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23" y="0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2204864"/>
            <a:ext cx="2448272" cy="4320480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625" y="2304256"/>
            <a:ext cx="2293353" cy="40770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8183" y="306325"/>
            <a:ext cx="2880320" cy="4968552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93616" y="1460442"/>
            <a:ext cx="4729454" cy="26603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60648"/>
            <a:ext cx="288032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81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>
        <p14:prism isContent="1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538" y="6565"/>
            <a:ext cx="9221538" cy="68666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1161" y="548680"/>
            <a:ext cx="1444140" cy="25714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776312"/>
            <a:ext cx="2715766" cy="36210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708920"/>
            <a:ext cx="2847975" cy="258127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67544" y="2586822"/>
            <a:ext cx="3024336" cy="2858402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07904" y="444860"/>
            <a:ext cx="1656184" cy="2768116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24128" y="692696"/>
            <a:ext cx="2952328" cy="3824808"/>
          </a:xfrm>
          <a:prstGeom prst="rect">
            <a:avLst/>
          </a:prstGeom>
          <a:noFill/>
          <a:ln w="63500">
            <a:solidFill>
              <a:srgbClr val="0303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3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>
        <p14:ferris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588" y="-8682"/>
            <a:ext cx="9221538" cy="6866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6737" y="2636912"/>
            <a:ext cx="7992888" cy="1569660"/>
          </a:xfrm>
          <a:prstGeom prst="rect">
            <a:avLst/>
          </a:prstGeom>
          <a:solidFill>
            <a:srgbClr val="FFFF00"/>
          </a:solidFill>
          <a:ln w="63500">
            <a:solidFill>
              <a:srgbClr val="FC10C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Дальнейших успехов в творчестве</a:t>
            </a:r>
            <a:endParaRPr lang="ru-RU" sz="4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435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2032914"/>
            <a:ext cx="2475353" cy="4320479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366" y="867968"/>
            <a:ext cx="2708002" cy="481422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54203" y="764704"/>
            <a:ext cx="2952328" cy="5040560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643" y="2184861"/>
            <a:ext cx="2259329" cy="401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91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10000">
        <p:dissolve/>
      </p:transition>
    </mc:Choice>
    <mc:Fallback>
      <p:transition spd="slow" advClick="0" advTm="10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448" y="-8682"/>
            <a:ext cx="9221538" cy="68666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958" y="2240867"/>
            <a:ext cx="2592288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951" y="648071"/>
            <a:ext cx="2679762" cy="35730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1942" y="2132856"/>
            <a:ext cx="2880320" cy="4320479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53169" y="404664"/>
            <a:ext cx="2883327" cy="3888432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6025" y="1754564"/>
            <a:ext cx="2736304" cy="414908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154017" y="1668867"/>
            <a:ext cx="2880320" cy="4320479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60437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157"/>
            <a:ext cx="9221538" cy="68666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15616" y="1988840"/>
            <a:ext cx="3240360" cy="4320479"/>
          </a:xfrm>
          <a:prstGeom prst="rect">
            <a:avLst/>
          </a:prstGeom>
          <a:noFill/>
          <a:ln w="63500">
            <a:solidFill>
              <a:srgbClr val="B80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625" y="2132855"/>
            <a:ext cx="3078342" cy="40324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750" y="1052736"/>
            <a:ext cx="3147814" cy="419708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928900" y="991038"/>
            <a:ext cx="3387515" cy="4320479"/>
          </a:xfrm>
          <a:prstGeom prst="rect">
            <a:avLst/>
          </a:prstGeom>
          <a:noFill/>
          <a:ln w="63500">
            <a:solidFill>
              <a:srgbClr val="B80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88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split orient="vert"/>
      </p:transition>
    </mc:Choice>
    <mc:Fallback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257"/>
            <a:ext cx="9221538" cy="69566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728" y="1628801"/>
            <a:ext cx="2933989" cy="4464496"/>
          </a:xfrm>
          <a:prstGeom prst="rect">
            <a:avLst/>
          </a:prstGeom>
          <a:noFill/>
          <a:ln w="63500">
            <a:solidFill>
              <a:srgbClr val="B80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054" y="531376"/>
            <a:ext cx="2204378" cy="43651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08104" y="332656"/>
            <a:ext cx="2520280" cy="4762544"/>
          </a:xfrm>
          <a:prstGeom prst="rect">
            <a:avLst/>
          </a:prstGeom>
          <a:noFill/>
          <a:ln w="63500">
            <a:solidFill>
              <a:srgbClr val="B80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915" y="1772816"/>
            <a:ext cx="2519614" cy="418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00867"/>
      </p:ext>
    </p:extLst>
  </p:cSld>
  <p:clrMapOvr>
    <a:masterClrMapping/>
  </p:clrMapOvr>
  <p:transition spd="slow" advTm="10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1700808"/>
            <a:ext cx="2592288" cy="4608511"/>
          </a:xfrm>
          <a:prstGeom prst="rect">
            <a:avLst/>
          </a:prstGeom>
          <a:noFill/>
          <a:ln w="63500">
            <a:solidFill>
              <a:srgbClr val="370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327" y="1916831"/>
            <a:ext cx="2349262" cy="41764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908720"/>
            <a:ext cx="2326568" cy="46531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03236" y="764704"/>
            <a:ext cx="2592288" cy="4896544"/>
          </a:xfrm>
          <a:prstGeom prst="rect">
            <a:avLst/>
          </a:prstGeom>
          <a:noFill/>
          <a:ln w="63500">
            <a:solidFill>
              <a:srgbClr val="370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82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10000">
        <p14:flash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8" y="1772816"/>
            <a:ext cx="3456384" cy="4536504"/>
          </a:xfrm>
          <a:prstGeom prst="rect">
            <a:avLst/>
          </a:prstGeom>
          <a:noFill/>
          <a:ln w="63500">
            <a:solidFill>
              <a:srgbClr val="370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3240359" cy="41764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322" y="592144"/>
            <a:ext cx="3111810" cy="41490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80112" y="464207"/>
            <a:ext cx="3384376" cy="4404954"/>
          </a:xfrm>
          <a:prstGeom prst="rect">
            <a:avLst/>
          </a:prstGeom>
          <a:noFill/>
          <a:ln w="63500">
            <a:solidFill>
              <a:srgbClr val="370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89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0">
        <p:blinds dir="vert"/>
      </p:transition>
    </mc:Choice>
    <mc:Fallback>
      <p:transition spd="slow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2"/>
            <a:ext cx="9221538" cy="68666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8" y="1772816"/>
            <a:ext cx="3456384" cy="4536504"/>
          </a:xfrm>
          <a:prstGeom prst="rect">
            <a:avLst/>
          </a:prstGeom>
          <a:noFill/>
          <a:ln w="63500">
            <a:solidFill>
              <a:srgbClr val="370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666" y="1916832"/>
            <a:ext cx="3164398" cy="42484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836712"/>
            <a:ext cx="3132348" cy="417646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490102" y="656692"/>
            <a:ext cx="3456384" cy="4428492"/>
          </a:xfrm>
          <a:prstGeom prst="rect">
            <a:avLst/>
          </a:prstGeom>
          <a:noFill/>
          <a:ln w="63500">
            <a:solidFill>
              <a:srgbClr val="370A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393355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9</Words>
  <Application>Microsoft Office PowerPoint</Application>
  <PresentationFormat>Экран (4:3)</PresentationFormat>
  <Paragraphs>3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BakAl2</cp:lastModifiedBy>
  <cp:revision>32</cp:revision>
  <dcterms:created xsi:type="dcterms:W3CDTF">2020-04-09T15:39:40Z</dcterms:created>
  <dcterms:modified xsi:type="dcterms:W3CDTF">2020-04-10T10:31:36Z</dcterms:modified>
</cp:coreProperties>
</file>