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F1DC43-109C-44BD-B5A6-E26868BC2FC3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1DD6553-3199-4A3E-B73A-71B3C1D61C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7799784" cy="475252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Monotype Corsiva" pitchFamily="66" charset="0"/>
              </a:rPr>
              <a:t>Дидактические игры 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по формированию элементарных математических представлений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у детей 3-4 лет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6021288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Воспитатель  </a:t>
            </a:r>
            <a:r>
              <a:rPr lang="ru-RU" sz="2800" b="1" dirty="0" err="1" smtClean="0">
                <a:solidFill>
                  <a:srgbClr val="FFFF00"/>
                </a:solidFill>
              </a:rPr>
              <a:t>Сытник</a:t>
            </a:r>
            <a:r>
              <a:rPr lang="ru-RU" sz="2800" b="1" dirty="0" smtClean="0">
                <a:solidFill>
                  <a:srgbClr val="FFFF00"/>
                </a:solidFill>
              </a:rPr>
              <a:t> Наталья Александровна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8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effectLst/>
              </a:rPr>
              <a:t>«Чудесный мешочек»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/>
              <a:t>Цели</a:t>
            </a:r>
            <a:r>
              <a:rPr lang="ru-RU" dirty="0"/>
              <a:t>:</a:t>
            </a:r>
          </a:p>
          <a:p>
            <a:pPr marL="64008" indent="0">
              <a:buNone/>
            </a:pPr>
            <a:r>
              <a:rPr lang="ru-RU" dirty="0"/>
              <a:t>• закреплять умение классифицировать множества по двум </a:t>
            </a:r>
            <a:r>
              <a:rPr lang="ru-RU" u="sng" dirty="0"/>
              <a:t>свойствам</a:t>
            </a:r>
            <a:r>
              <a:rPr lang="ru-RU" dirty="0"/>
              <a:t>: цвету и форме, размеру и форме;</a:t>
            </a:r>
          </a:p>
          <a:p>
            <a:pPr marL="64008" indent="0">
              <a:buNone/>
            </a:pPr>
            <a:r>
              <a:rPr lang="ru-RU" dirty="0" smtClean="0"/>
              <a:t>• обучать </a:t>
            </a:r>
            <a:r>
              <a:rPr lang="ru-RU" dirty="0"/>
              <a:t>умению находить фигуру на ощупь;</a:t>
            </a:r>
          </a:p>
          <a:p>
            <a:pPr marL="64008" indent="0">
              <a:buNone/>
            </a:pPr>
            <a:r>
              <a:rPr lang="ru-RU" dirty="0"/>
              <a:t>• развивать комбинаторные способности.</a:t>
            </a:r>
          </a:p>
          <a:p>
            <a:r>
              <a:rPr lang="ru-RU" u="sng" dirty="0"/>
              <a:t>Оборудование и материалы:</a:t>
            </a:r>
            <a:r>
              <a:rPr lang="ru-RU" dirty="0"/>
              <a:t> мешочек, в котором находятся либо только треугольники, либо другие предметы.</a:t>
            </a:r>
          </a:p>
          <a:p>
            <a:pPr marL="64008" indent="0" algn="ctr">
              <a:buNone/>
            </a:pPr>
            <a:r>
              <a:rPr lang="ru-RU" u="sng" dirty="0"/>
              <a:t>Ход игры. </a:t>
            </a:r>
            <a:endParaRPr lang="ru-RU" dirty="0"/>
          </a:p>
          <a:p>
            <a:r>
              <a:rPr lang="ru-RU" dirty="0"/>
              <a:t>Дети достают треугольники или другие предметы из мешочка на ощупь, сравнивают их по цвету, форме, размеру.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85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51209">
            <a:off x="600820" y="1225221"/>
            <a:ext cx="5485671" cy="31669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7875">
            <a:off x="4786181" y="2710218"/>
            <a:ext cx="3734109" cy="373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4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«Подарим кукле бусы»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u="sng" dirty="0" smtClean="0"/>
              <a:t>Цели</a:t>
            </a:r>
            <a:r>
              <a:rPr lang="ru-RU" sz="2400" dirty="0" smtClean="0"/>
              <a:t>:</a:t>
            </a:r>
          </a:p>
          <a:p>
            <a:pPr marL="64008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обучать умению выделять единичное из множества;</a:t>
            </a:r>
          </a:p>
          <a:p>
            <a:pPr marL="64008" indent="0">
              <a:buNone/>
            </a:pPr>
            <a:r>
              <a:rPr lang="ru-RU" sz="2400" dirty="0"/>
              <a:t>• выкладывать алгоритм по цепочке;</a:t>
            </a:r>
          </a:p>
          <a:p>
            <a:pPr marL="64008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закреплять представление о геометрических фигурах. </a:t>
            </a:r>
            <a:endParaRPr lang="ru-RU" sz="2400" dirty="0" smtClean="0"/>
          </a:p>
          <a:p>
            <a:pPr marL="64008" indent="0">
              <a:buNone/>
            </a:pPr>
            <a:r>
              <a:rPr lang="ru-RU" sz="2400" dirty="0" smtClean="0"/>
              <a:t>Оборудование </a:t>
            </a:r>
            <a:r>
              <a:rPr lang="ru-RU" sz="2400" dirty="0"/>
              <a:t>и материалы: куклы, пуговицы и бусы разного размера.</a:t>
            </a:r>
          </a:p>
          <a:p>
            <a:r>
              <a:rPr lang="ru-RU" sz="2400" u="sng" dirty="0"/>
              <a:t>Ход игры.</a:t>
            </a:r>
            <a:r>
              <a:rPr lang="ru-RU" sz="2400" dirty="0"/>
              <a:t> Дети выкладывают </a:t>
            </a:r>
            <a:r>
              <a:rPr lang="ru-RU" sz="2400" dirty="0" smtClean="0"/>
              <a:t>фигуры </a:t>
            </a:r>
            <a:r>
              <a:rPr lang="ru-RU" sz="2400" dirty="0"/>
              <a:t>по определенному алгоритму — карточке, аппликации, гирлянде. Затем определяют, какой по размеру кукле, какие бусы подойдут.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8718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5914">
            <a:off x="522721" y="623349"/>
            <a:ext cx="6096000" cy="4572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6319">
            <a:off x="4479376" y="3138372"/>
            <a:ext cx="4247269" cy="318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9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 Заплатки 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ru-RU" b="1" dirty="0" smtClean="0"/>
              <a:t>Цель</a:t>
            </a:r>
            <a:r>
              <a:rPr lang="ru-RU" b="1" dirty="0"/>
              <a:t>: </a:t>
            </a:r>
            <a:r>
              <a:rPr lang="ru-RU" dirty="0"/>
              <a:t>Развитие внимания, логического мышления и зрительного восприятия у детей 3-4 лет. Закрепление умения находить геометрическую фигуру определенного размера</a:t>
            </a:r>
            <a:r>
              <a:rPr lang="ru-RU" dirty="0" smtClean="0"/>
              <a:t>.</a:t>
            </a:r>
          </a:p>
          <a:p>
            <a:r>
              <a:rPr lang="ru-RU" b="1" dirty="0"/>
              <a:t>Игровой материал</a:t>
            </a:r>
            <a:r>
              <a:rPr lang="ru-RU" dirty="0"/>
              <a:t>: Заготовки одежды, набор геометрических фигур (все сделано из картона)</a:t>
            </a:r>
          </a:p>
          <a:p>
            <a:r>
              <a:rPr lang="ru-RU" b="1" dirty="0"/>
              <a:t>Игровое действие:</a:t>
            </a:r>
            <a:r>
              <a:rPr lang="ru-RU" dirty="0"/>
              <a:t> найти недостающую часть по форме и цвету и "починить" одежду.</a:t>
            </a: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935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458"/>
            <a:ext cx="6410325" cy="4810125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278182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254489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105722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  <a:t>Спасибо </a:t>
            </a:r>
            <a:b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  <a:t>за </a:t>
            </a:r>
            <a:b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7200" b="1" i="1" dirty="0" smtClean="0">
                <a:solidFill>
                  <a:srgbClr val="FFFF00"/>
                </a:solidFill>
                <a:latin typeface="Monotype Corsiva" pitchFamily="66" charset="0"/>
              </a:rPr>
              <a:t>внимание!</a:t>
            </a:r>
            <a:endParaRPr lang="ru-RU" sz="7200" b="1" i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64</TotalTime>
  <Words>100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Дидактические игры  по формированию элементарных математических представлений у детей 3-4 лет</vt:lpstr>
      <vt:lpstr>«Чудесный мешочек»</vt:lpstr>
      <vt:lpstr>Презентация PowerPoint</vt:lpstr>
      <vt:lpstr>«Подарим кукле бусы»</vt:lpstr>
      <vt:lpstr>Презентация PowerPoint</vt:lpstr>
      <vt:lpstr>« Заплатки »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 направленные на формирование элементарынх математических представлений для детей 3-4 лет</dc:title>
  <dc:creator>Пользователь Windows</dc:creator>
  <cp:lastModifiedBy>Пользователь Windows</cp:lastModifiedBy>
  <cp:revision>7</cp:revision>
  <dcterms:created xsi:type="dcterms:W3CDTF">2020-04-10T10:03:05Z</dcterms:created>
  <dcterms:modified xsi:type="dcterms:W3CDTF">2020-04-10T11:07:57Z</dcterms:modified>
</cp:coreProperties>
</file>