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EF427-8E8A-4BD4-A21A-0D71AFB95EC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C343-570D-4AC6-8D62-A66D4B57F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43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EF427-8E8A-4BD4-A21A-0D71AFB95EC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C343-570D-4AC6-8D62-A66D4B57F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366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EF427-8E8A-4BD4-A21A-0D71AFB95EC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C343-570D-4AC6-8D62-A66D4B57F82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65559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EF427-8E8A-4BD4-A21A-0D71AFB95EC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C343-570D-4AC6-8D62-A66D4B57F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056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EF427-8E8A-4BD4-A21A-0D71AFB95EC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C343-570D-4AC6-8D62-A66D4B57F82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84192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EF427-8E8A-4BD4-A21A-0D71AFB95EC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C343-570D-4AC6-8D62-A66D4B57F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8199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EF427-8E8A-4BD4-A21A-0D71AFB95EC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C343-570D-4AC6-8D62-A66D4B57F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548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EF427-8E8A-4BD4-A21A-0D71AFB95EC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C343-570D-4AC6-8D62-A66D4B57F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078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EF427-8E8A-4BD4-A21A-0D71AFB95EC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C343-570D-4AC6-8D62-A66D4B57F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586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EF427-8E8A-4BD4-A21A-0D71AFB95EC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C343-570D-4AC6-8D62-A66D4B57F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309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EF427-8E8A-4BD4-A21A-0D71AFB95EC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C343-570D-4AC6-8D62-A66D4B57F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929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EF427-8E8A-4BD4-A21A-0D71AFB95EC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C343-570D-4AC6-8D62-A66D4B57F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241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EF427-8E8A-4BD4-A21A-0D71AFB95EC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C343-570D-4AC6-8D62-A66D4B57F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57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EF427-8E8A-4BD4-A21A-0D71AFB95EC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C343-570D-4AC6-8D62-A66D4B57F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426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EF427-8E8A-4BD4-A21A-0D71AFB95EC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C343-570D-4AC6-8D62-A66D4B57F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535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EF427-8E8A-4BD4-A21A-0D71AFB95EC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FC343-570D-4AC6-8D62-A66D4B57F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9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EF427-8E8A-4BD4-A21A-0D71AFB95EC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F5FC343-570D-4AC6-8D62-A66D4B57F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40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6336" y="1437125"/>
            <a:ext cx="7766936" cy="1646302"/>
          </a:xfrm>
        </p:spPr>
        <p:txBody>
          <a:bodyPr/>
          <a:lstStyle/>
          <a:p>
            <a:pPr algn="ctr"/>
            <a:r>
              <a:rPr lang="ru-RU" dirty="0" smtClean="0"/>
              <a:t>Дикие </a:t>
            </a:r>
            <a:r>
              <a:rPr lang="ru-RU" dirty="0" smtClean="0"/>
              <a:t>животные весной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8591090" cy="195240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Игры и занятия для детей 2 младшей </a:t>
            </a:r>
            <a:r>
              <a:rPr lang="ru-RU" sz="2400" dirty="0" smtClean="0">
                <a:solidFill>
                  <a:schemeClr val="tx1"/>
                </a:solidFill>
              </a:rPr>
              <a:t>группы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Выполнили воспитатели: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Карих Ольга Олеговна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Носкова Ирина Сергеевна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84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</a:t>
            </a:r>
            <a:r>
              <a:rPr lang="ru-RU" dirty="0" smtClean="0"/>
              <a:t>агадки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3881414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Летом ходит без дороги</a:t>
            </a:r>
          </a:p>
          <a:p>
            <a:pPr marL="0" indent="0">
              <a:buNone/>
            </a:pPr>
            <a:r>
              <a:rPr lang="ru-RU" dirty="0"/>
              <a:t>Между сосен и берёз,</a:t>
            </a:r>
          </a:p>
          <a:p>
            <a:pPr marL="0" indent="0">
              <a:buNone/>
            </a:pPr>
            <a:r>
              <a:rPr lang="ru-RU" dirty="0"/>
              <a:t>А зимой он спит в берлоге,</a:t>
            </a:r>
          </a:p>
          <a:p>
            <a:pPr marL="0" indent="0">
              <a:buNone/>
            </a:pPr>
            <a:r>
              <a:rPr lang="ru-RU" dirty="0"/>
              <a:t>От мороза пряча нос. /медведь</a:t>
            </a:r>
            <a:r>
              <a:rPr lang="ru-RU" dirty="0" smtClean="0"/>
              <a:t>/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Рыжая хозяюшка</a:t>
            </a:r>
          </a:p>
          <a:p>
            <a:pPr marL="0" indent="0">
              <a:buNone/>
            </a:pPr>
            <a:r>
              <a:rPr lang="ru-RU" dirty="0"/>
              <a:t>Из лесу пришла,</a:t>
            </a:r>
          </a:p>
          <a:p>
            <a:pPr marL="0" indent="0">
              <a:buNone/>
            </a:pPr>
            <a:r>
              <a:rPr lang="ru-RU" dirty="0"/>
              <a:t>Всех кур пересчитала</a:t>
            </a:r>
          </a:p>
          <a:p>
            <a:pPr marL="0" indent="0">
              <a:buNone/>
            </a:pPr>
            <a:r>
              <a:rPr lang="ru-RU" dirty="0"/>
              <a:t>И с собой унесла</a:t>
            </a:r>
            <a:r>
              <a:rPr lang="ru-RU" dirty="0" smtClean="0"/>
              <a:t>. /лиса/</a:t>
            </a:r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558748" y="2160589"/>
            <a:ext cx="38814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Он по полю ловко скачет, </a:t>
            </a:r>
            <a:br>
              <a:rPr lang="ru-RU" dirty="0"/>
            </a:br>
            <a:r>
              <a:rPr lang="ru-RU" dirty="0"/>
              <a:t>Как пушистый белый мячик. </a:t>
            </a:r>
            <a:br>
              <a:rPr lang="ru-RU" dirty="0"/>
            </a:br>
            <a:r>
              <a:rPr lang="ru-RU" dirty="0"/>
              <a:t>Летом бел, зимою сер. </a:t>
            </a:r>
            <a:br>
              <a:rPr lang="ru-RU" dirty="0"/>
            </a:br>
            <a:r>
              <a:rPr lang="ru-RU" dirty="0"/>
              <a:t>И немножко окосел. </a:t>
            </a:r>
            <a:br>
              <a:rPr lang="ru-RU" dirty="0"/>
            </a:br>
            <a:r>
              <a:rPr lang="ru-RU" dirty="0"/>
              <a:t>Кто он? Угадай — ка!</a:t>
            </a:r>
            <a:br>
              <a:rPr lang="ru-RU" dirty="0"/>
            </a:br>
            <a:r>
              <a:rPr lang="ru-RU" dirty="0"/>
              <a:t>Ну, конечно, </a:t>
            </a:r>
            <a:r>
              <a:rPr lang="ru-RU" dirty="0" smtClean="0"/>
              <a:t>-… /зайка/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Сердитый недотрога</a:t>
            </a:r>
            <a:br>
              <a:rPr lang="ru-RU" dirty="0"/>
            </a:br>
            <a:r>
              <a:rPr lang="ru-RU" dirty="0"/>
              <a:t>Живёт в глуши лесной.</a:t>
            </a:r>
            <a:br>
              <a:rPr lang="ru-RU" dirty="0"/>
            </a:br>
            <a:r>
              <a:rPr lang="ru-RU" dirty="0"/>
              <a:t>Иголок очень много,</a:t>
            </a:r>
            <a:br>
              <a:rPr lang="ru-RU" dirty="0"/>
            </a:br>
            <a:r>
              <a:rPr lang="ru-RU" dirty="0"/>
              <a:t>А нитки не одной</a:t>
            </a:r>
            <a:r>
              <a:rPr lang="ru-RU" dirty="0" smtClean="0"/>
              <a:t>. /ёж/</a:t>
            </a:r>
          </a:p>
          <a:p>
            <a:pPr marL="0" indent="0">
              <a:buFont typeface="Wingdings 3" charset="2"/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7979282" y="2145708"/>
            <a:ext cx="4530770" cy="38956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ru-RU" smtClean="0"/>
              <a:t>Хвост пушистою дугой —</a:t>
            </a:r>
            <a:br>
              <a:rPr lang="ru-RU" smtClean="0"/>
            </a:br>
            <a:r>
              <a:rPr lang="ru-RU" smtClean="0"/>
              <a:t>Вам знаком зверёк такой?</a:t>
            </a:r>
            <a:br>
              <a:rPr lang="ru-RU" smtClean="0"/>
            </a:br>
            <a:r>
              <a:rPr lang="ru-RU" smtClean="0"/>
              <a:t>Острозубый, темноглазый,</a:t>
            </a:r>
            <a:br>
              <a:rPr lang="ru-RU" smtClean="0"/>
            </a:br>
            <a:r>
              <a:rPr lang="ru-RU" smtClean="0"/>
              <a:t>По деревьям любит лазать.</a:t>
            </a:r>
            <a:br>
              <a:rPr lang="ru-RU" smtClean="0"/>
            </a:br>
            <a:r>
              <a:rPr lang="ru-RU" smtClean="0"/>
              <a:t>Строит он свой дом в дупле,</a:t>
            </a:r>
            <a:br>
              <a:rPr lang="ru-RU" smtClean="0"/>
            </a:br>
            <a:r>
              <a:rPr lang="ru-RU" smtClean="0"/>
              <a:t>Чтобы зимою жить в тепле. /белка/</a:t>
            </a:r>
          </a:p>
          <a:p>
            <a:endParaRPr lang="ru-RU" smtClean="0"/>
          </a:p>
          <a:p>
            <a:pPr marL="0" indent="0">
              <a:buFont typeface="Wingdings 3" charset="2"/>
              <a:buNone/>
            </a:pPr>
            <a:r>
              <a:rPr lang="ru-RU" smtClean="0"/>
              <a:t>Кто зимой холодной,</a:t>
            </a:r>
          </a:p>
          <a:p>
            <a:pPr marL="0" indent="0">
              <a:buFont typeface="Wingdings 3" charset="2"/>
              <a:buNone/>
            </a:pPr>
            <a:r>
              <a:rPr lang="ru-RU" smtClean="0"/>
              <a:t>Ходит злой ,голодный?</a:t>
            </a:r>
          </a:p>
          <a:p>
            <a:pPr marL="0" indent="0">
              <a:buFont typeface="Wingdings 3" charset="2"/>
              <a:buNone/>
            </a:pPr>
            <a:r>
              <a:rPr lang="ru-RU" smtClean="0"/>
              <a:t>Кто же это? /волк/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587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Ж</a:t>
            </a:r>
            <a:r>
              <a:rPr lang="ru-RU" dirty="0" smtClean="0"/>
              <a:t>ивотные </a:t>
            </a:r>
            <a:r>
              <a:rPr lang="ru-RU" dirty="0"/>
              <a:t>в лесу живут не одни, а вместе со своими детёнышами.</a:t>
            </a:r>
            <a:br>
              <a:rPr lang="ru-RU" dirty="0"/>
            </a:br>
            <a:r>
              <a:rPr lang="ru-RU" dirty="0"/>
              <a:t>Давайте назовём их</a:t>
            </a:r>
            <a:r>
              <a:rPr lang="ru-RU" dirty="0" smtClean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 лисицы – лисёнок;</a:t>
            </a:r>
          </a:p>
          <a:p>
            <a:r>
              <a:rPr lang="ru-RU" dirty="0"/>
              <a:t>У медведицы – медвежонок;</a:t>
            </a:r>
          </a:p>
          <a:p>
            <a:r>
              <a:rPr lang="ru-RU" dirty="0"/>
              <a:t>У зайчихи – зайчонок;</a:t>
            </a:r>
          </a:p>
          <a:p>
            <a:r>
              <a:rPr lang="ru-RU" dirty="0"/>
              <a:t>У волчицы – волчонок;</a:t>
            </a:r>
          </a:p>
          <a:p>
            <a:r>
              <a:rPr lang="ru-RU" dirty="0"/>
              <a:t>У ежихи – ежонок;</a:t>
            </a:r>
          </a:p>
          <a:p>
            <a:r>
              <a:rPr lang="ru-RU" dirty="0"/>
              <a:t>У тигрицы – тигрёнок;</a:t>
            </a:r>
          </a:p>
          <a:p>
            <a:r>
              <a:rPr lang="ru-RU" dirty="0"/>
              <a:t>У белки – бельчонок;</a:t>
            </a:r>
          </a:p>
          <a:p>
            <a:endParaRPr lang="ru-RU" dirty="0"/>
          </a:p>
        </p:txBody>
      </p:sp>
      <p:pic>
        <p:nvPicPr>
          <p:cNvPr id="1026" name="Picture 2" descr="Речецветик : Дикие животные весно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519" y="2376938"/>
            <a:ext cx="5362633" cy="389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24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Физкультминутка «Зайка»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Зайка серенький сидит (сидя на корточках, шевелим руками, изображая уши заики)</a:t>
            </a:r>
            <a:br>
              <a:rPr lang="ru-RU" dirty="0"/>
            </a:br>
            <a:r>
              <a:rPr lang="ru-RU" dirty="0"/>
              <a:t>И ушами шевелит</a:t>
            </a:r>
            <a:br>
              <a:rPr lang="ru-RU" dirty="0"/>
            </a:br>
            <a:r>
              <a:rPr lang="ru-RU" dirty="0"/>
              <a:t>Зайке холодно сидеть,  (дрожим стоя)</a:t>
            </a:r>
            <a:br>
              <a:rPr lang="ru-RU" dirty="0"/>
            </a:br>
            <a:r>
              <a:rPr lang="ru-RU" dirty="0"/>
              <a:t>Надо лапочки погреть,  (трут ручку об ручку, хлопают себя по бокам)</a:t>
            </a:r>
            <a:br>
              <a:rPr lang="ru-RU" dirty="0"/>
            </a:br>
            <a:r>
              <a:rPr lang="ru-RU" dirty="0"/>
              <a:t>Зайке холодно стоять,</a:t>
            </a:r>
            <a:br>
              <a:rPr lang="ru-RU" dirty="0"/>
            </a:br>
            <a:r>
              <a:rPr lang="ru-RU" dirty="0"/>
              <a:t>Надо зайке поскакать,  (прыжки на месте)</a:t>
            </a:r>
            <a:br>
              <a:rPr lang="ru-RU" dirty="0"/>
            </a:br>
            <a:r>
              <a:rPr lang="ru-RU" dirty="0"/>
              <a:t>Кто - то зайку напугал,</a:t>
            </a:r>
            <a:br>
              <a:rPr lang="ru-RU" dirty="0"/>
            </a:br>
            <a:r>
              <a:rPr lang="ru-RU" dirty="0"/>
              <a:t>Зайка - прыг и убежал.</a:t>
            </a:r>
          </a:p>
        </p:txBody>
      </p:sp>
      <p:pic>
        <p:nvPicPr>
          <p:cNvPr id="2050" name="Picture 2" descr="Поздравление в честь первого дня вес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638" y="3794079"/>
            <a:ext cx="4347101" cy="2136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214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Пальчиковые гимнастики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8225453"/>
              </p:ext>
            </p:extLst>
          </p:nvPr>
        </p:nvGraphicFramePr>
        <p:xfrm>
          <a:off x="691827" y="1495743"/>
          <a:ext cx="7629525" cy="2895600"/>
        </p:xfrm>
        <a:graphic>
          <a:graphicData uri="http://schemas.openxmlformats.org/drawingml/2006/table">
            <a:tbl>
              <a:tblPr/>
              <a:tblGrid>
                <a:gridCol w="2974741"/>
                <a:gridCol w="4654784"/>
              </a:tblGrid>
              <a:tr h="326335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Под сосной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Руки прижать друг к другу, поставить локтями на стол (ствол сосны), пальцы развести в стороны (крона сосны).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810"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живет ежонок.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Ладони соединить, пальцы переплести (иголки). Большие пальцы соединить подушечками друг с другом (мордочка ежа).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810"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Много у него иголок.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Пошевелить пальцами – «иголками».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810"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 чего же он хорош –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3810"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Весь на щеточку похож!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Пошевелить пальцами – «иголками».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810"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 захочется еды -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Поворачивать «мордочку ежа» вправо-влево (еж осматривается в поиске грибов).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810"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Еж пойдет искать грибы.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Пойти по столу пальчиками.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042784"/>
              </p:ext>
            </p:extLst>
          </p:nvPr>
        </p:nvGraphicFramePr>
        <p:xfrm>
          <a:off x="677334" y="5063319"/>
          <a:ext cx="7775442" cy="1127760"/>
        </p:xfrm>
        <a:graphic>
          <a:graphicData uri="http://schemas.openxmlformats.org/drawingml/2006/table">
            <a:tbl>
              <a:tblPr/>
              <a:tblGrid>
                <a:gridCol w="3031634"/>
                <a:gridCol w="4743808"/>
              </a:tblGrid>
              <a:tr h="434738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Заяц и ежик навстречу друг другу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Шли по дорожке по полю, по лугу.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Указательный и средней пальцы обеих рук «идут» навстречу друг другу.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5728">
                <a:tc>
                  <a:txBody>
                    <a:bodyPr/>
                    <a:lstStyle/>
                    <a:p>
                      <a:pPr marL="3810"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Встретились - и испугались они.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Стукнуть кулачками.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5728">
                <a:tc>
                  <a:txBody>
                    <a:bodyPr/>
                    <a:lstStyle/>
                    <a:p>
                      <a:pPr marL="3810"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Быстро бежали – поди догони.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Снова пальцы «идут», но теперь в разные стороны.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528952" y="45951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AutoShape 3" descr="Животное еж питание, среда обитания, размножение"/>
          <p:cNvSpPr>
            <a:spLocks noChangeAspect="1" noChangeArrowheads="1"/>
          </p:cNvSpPr>
          <p:nvPr/>
        </p:nvSpPr>
        <p:spPr bwMode="auto">
          <a:xfrm>
            <a:off x="155574" y="-144463"/>
            <a:ext cx="1072507" cy="1072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 descr="Животное еж питание, среда обитания, размно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8823" y="1930401"/>
            <a:ext cx="3628596" cy="266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91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Лепка из пластилина «Зайчик»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5082021" cy="3880773"/>
          </a:xfrm>
        </p:spPr>
        <p:txBody>
          <a:bodyPr>
            <a:normAutofit/>
          </a:bodyPr>
          <a:lstStyle/>
          <a:p>
            <a:r>
              <a:rPr lang="ru-RU" dirty="0" smtClean="0"/>
              <a:t>Чтобы слепить зайчика нужно скатать два шарика: один для туловища, другой для головы. Затем соединим эти части. Чтобы сделать ушки, нужно скатать два коротких столбика и затем их расплющить и прикрепить к голове. Лапки и  хвостик сделаем из скатанных одинаковых маленьких шариков. При помощи стека можно нарисовать глаза, нос и рот (а можно вылепить из пластилиновых шариков)</a:t>
            </a:r>
          </a:p>
          <a:p>
            <a:r>
              <a:rPr lang="ru-RU" dirty="0" smtClean="0"/>
              <a:t>Вот какой зайчик получится!</a:t>
            </a:r>
            <a:endParaRPr lang="ru-RU" dirty="0"/>
          </a:p>
        </p:txBody>
      </p:sp>
      <p:pic>
        <p:nvPicPr>
          <p:cNvPr id="4098" name="Picture 2" descr="Лепка в детском саду начиная с ясельной группы: виды, приёмы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350" y="2274674"/>
            <a:ext cx="5808954" cy="3652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66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Рисование акварельными красками «Коврик для зайчат»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30400"/>
            <a:ext cx="8596668" cy="388077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Научите ребенка украшать </a:t>
            </a:r>
            <a:r>
              <a:rPr lang="ru-RU" dirty="0"/>
              <a:t>предмет прямоугольной формы, чередуя круги и линии (с помощью кисточки и акварельных красок); последовательно пользоваться красками двух цветов; самостоятельно придумывать узор и располагать его по всей поверхности предмета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Вам понадобится прямоугольный </a:t>
            </a:r>
            <a:r>
              <a:rPr lang="ru-RU" dirty="0"/>
              <a:t>коврик, вырезанный из цветной бумаги светлого тона, акварельные краски, кисточка, баночка с водой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Прочитайте ребенку стихотворение В. </a:t>
            </a:r>
            <a:r>
              <a:rPr lang="ru-RU" dirty="0" err="1" smtClean="0"/>
              <a:t>Берестова</a:t>
            </a:r>
            <a:r>
              <a:rPr lang="ru-RU" dirty="0" smtClean="0"/>
              <a:t> «Заиньки»:</a:t>
            </a:r>
          </a:p>
          <a:p>
            <a:pPr marL="0" indent="0" algn="ctr">
              <a:buNone/>
            </a:pPr>
            <a:r>
              <a:rPr lang="ru-RU" dirty="0"/>
              <a:t> </a:t>
            </a:r>
            <a:r>
              <a:rPr lang="ru-RU" dirty="0" smtClean="0"/>
              <a:t>    Маленькие заиньки </a:t>
            </a:r>
          </a:p>
          <a:p>
            <a:pPr marL="0" indent="0" algn="ctr">
              <a:buNone/>
            </a:pPr>
            <a:r>
              <a:rPr lang="ru-RU" dirty="0" smtClean="0"/>
              <a:t>     Захотели </a:t>
            </a:r>
            <a:r>
              <a:rPr lang="ru-RU" dirty="0" err="1" smtClean="0"/>
              <a:t>баиньки</a:t>
            </a:r>
            <a:r>
              <a:rPr lang="ru-RU" dirty="0" smtClean="0"/>
              <a:t>,</a:t>
            </a:r>
          </a:p>
          <a:p>
            <a:pPr marL="0" indent="0" algn="ctr">
              <a:buNone/>
            </a:pPr>
            <a:r>
              <a:rPr lang="ru-RU" dirty="0" smtClean="0"/>
              <a:t>     Захотели </a:t>
            </a:r>
            <a:r>
              <a:rPr lang="ru-RU" dirty="0" err="1" smtClean="0"/>
              <a:t>баиньки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     Потому что </a:t>
            </a:r>
            <a:r>
              <a:rPr lang="ru-RU" dirty="0" err="1" smtClean="0"/>
              <a:t>маленьки</a:t>
            </a:r>
            <a:r>
              <a:rPr lang="ru-RU" dirty="0" smtClean="0"/>
              <a:t>.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Когда коврик будет готов, спросите ребенка: </a:t>
            </a:r>
            <a:r>
              <a:rPr lang="ru-RU" dirty="0"/>
              <a:t>"Какой у тебя получился коврик? </a:t>
            </a:r>
            <a:r>
              <a:rPr lang="ru-RU" i="1" dirty="0"/>
              <a:t>(Красивый, нарядный, красочный, ласковый и т. д.)</a:t>
            </a:r>
            <a:r>
              <a:rPr lang="ru-RU" dirty="0"/>
              <a:t> Как ты думаешь, приятно будет заинькам спать на таком коврике?"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123" name="Picture 3" descr="Методическая разработка по рисованию на тему: Мастер - класс &amp;quot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6668" y="2295622"/>
            <a:ext cx="3242717" cy="2433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93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Читаем вместе!</a:t>
            </a:r>
            <a:endParaRPr lang="ru-RU" dirty="0"/>
          </a:p>
        </p:txBody>
      </p:sp>
      <p:pic>
        <p:nvPicPr>
          <p:cNvPr id="6156" name="Picture 12" descr="Книга: &quot;Лиса и заяц&quot;. Купить книгу, читать рецензии | ISBN 978-5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824" y="1629733"/>
            <a:ext cx="2874228" cy="3952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Книга &quot;Теремок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614" y="1629733"/>
            <a:ext cx="3302063" cy="3867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282545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</TotalTime>
  <Words>465</Words>
  <Application>Microsoft Office PowerPoint</Application>
  <PresentationFormat>Широкоэкранный</PresentationFormat>
  <Paragraphs>74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Times New Roman</vt:lpstr>
      <vt:lpstr>Trebuchet MS</vt:lpstr>
      <vt:lpstr>Wingdings 3</vt:lpstr>
      <vt:lpstr>Грань</vt:lpstr>
      <vt:lpstr>Дикие животные весной</vt:lpstr>
      <vt:lpstr>Загадки</vt:lpstr>
      <vt:lpstr>Животные в лесу живут не одни, а вместе со своими детёнышами. Давайте назовём их: </vt:lpstr>
      <vt:lpstr>Физкультминутка «Зайка»</vt:lpstr>
      <vt:lpstr>Пальчиковые гимнастики</vt:lpstr>
      <vt:lpstr>Лепка из пластилина «Зайчик»</vt:lpstr>
      <vt:lpstr>Рисование акварельными красками «Коврик для зайчат»</vt:lpstr>
      <vt:lpstr>Читаем вместе!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Дикие животные весной</dc:title>
  <dc:creator>1</dc:creator>
  <cp:lastModifiedBy>1</cp:lastModifiedBy>
  <cp:revision>18</cp:revision>
  <dcterms:created xsi:type="dcterms:W3CDTF">2020-04-09T05:44:20Z</dcterms:created>
  <dcterms:modified xsi:type="dcterms:W3CDTF">2020-04-09T10:43:05Z</dcterms:modified>
</cp:coreProperties>
</file>