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73" r:id="rId2"/>
    <p:sldId id="258" r:id="rId3"/>
    <p:sldId id="259" r:id="rId4"/>
    <p:sldId id="261" r:id="rId5"/>
    <p:sldId id="262" r:id="rId6"/>
    <p:sldId id="263" r:id="rId7"/>
    <p:sldId id="264" r:id="rId8"/>
    <p:sldId id="270" r:id="rId9"/>
    <p:sldId id="267" r:id="rId10"/>
    <p:sldId id="268" r:id="rId11"/>
    <p:sldId id="269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3E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 autoAdjust="0"/>
    <p:restoredTop sz="94624" autoAdjust="0"/>
  </p:normalViewPr>
  <p:slideViewPr>
    <p:cSldViewPr>
      <p:cViewPr>
        <p:scale>
          <a:sx n="55" d="100"/>
          <a:sy n="55" d="100"/>
        </p:scale>
        <p:origin x="-936" y="-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png"/><Relationship Id="rId4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5;&#1086;&#1083;&#1100;&#1079;&#1086;&#1074;&#1072;&#1090;&#1077;&#1083;&#1100;\Desktop\zvuk-aplodismentov-i-ovacii.mp3" TargetMode="Externa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audio" Target="../media/audio2.wav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audio" Target="../media/audio2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audio" Target="../media/audio2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audio" Target="../media/audio2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audio" Target="../media/audio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85728"/>
            <a:ext cx="87154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1A3E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Викторина для родителей и детей «Ответы от необъятной физики».</a:t>
            </a:r>
            <a:endParaRPr lang="ru-RU" sz="4800" b="1" dirty="0">
              <a:solidFill>
                <a:srgbClr val="1A3E1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71638" y="5286388"/>
            <a:ext cx="707236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rgbClr val="1A3E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Подготовили:</a:t>
            </a:r>
          </a:p>
          <a:p>
            <a:pPr algn="r"/>
            <a:r>
              <a:rPr lang="ru-RU" sz="2800" b="1" dirty="0" err="1" smtClean="0">
                <a:solidFill>
                  <a:srgbClr val="1A3E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Болотова</a:t>
            </a:r>
            <a:r>
              <a:rPr lang="ru-RU" sz="2800" b="1" dirty="0" smtClean="0">
                <a:solidFill>
                  <a:srgbClr val="1A3E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Анна Андреевна,</a:t>
            </a:r>
          </a:p>
          <a:p>
            <a:pPr algn="r"/>
            <a:r>
              <a:rPr lang="ru-RU" sz="2800" b="1" dirty="0" smtClean="0">
                <a:solidFill>
                  <a:srgbClr val="1A3E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Шурыгина Виктория Анатольевна.</a:t>
            </a:r>
            <a:endParaRPr lang="ru-RU" sz="2800" b="1" dirty="0">
              <a:solidFill>
                <a:srgbClr val="1A3E1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epositphotos_45392269-stock-illustration-camping-icons-se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488" y="1928802"/>
            <a:ext cx="3786214" cy="37862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357166"/>
            <a:ext cx="70009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1A3E1D"/>
                </a:solidFill>
                <a:latin typeface="Times New Roman" pitchFamily="18" charset="0"/>
                <a:cs typeface="Times New Roman" pitchFamily="18" charset="0"/>
              </a:rPr>
              <a:t>Кому для жизни нужна вода?</a:t>
            </a:r>
            <a:endParaRPr lang="ru-RU" sz="4800" b="1" dirty="0">
              <a:solidFill>
                <a:srgbClr val="1A3E1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NEjYdfPcmRE.jpg">
            <a:hlinkClick r:id="" action="ppaction://noaction" highlightClick="1">
              <a:snd r:embed="rId2" name="applause.wav"/>
            </a:hlinkClick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270" y="2345469"/>
            <a:ext cx="1979428" cy="2857520"/>
          </a:xfrm>
          <a:prstGeom prst="rect">
            <a:avLst/>
          </a:prstGeom>
        </p:spPr>
      </p:pic>
      <p:pic>
        <p:nvPicPr>
          <p:cNvPr id="4" name="Рисунок 3" descr="stone_PNG13559.png">
            <a:hlinkClick r:id="" action="ppaction://noaction">
              <a:snd r:embed="rId4" name="push.wav"/>
            </a:hlinkClick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00364" y="3929066"/>
            <a:ext cx="3655413" cy="2564096"/>
          </a:xfrm>
          <a:prstGeom prst="rect">
            <a:avLst/>
          </a:prstGeom>
        </p:spPr>
      </p:pic>
      <p:pic>
        <p:nvPicPr>
          <p:cNvPr id="5" name="Рисунок 4" descr="текстура-утюга-болтов-336525.jpg">
            <a:hlinkClick r:id="" action="ppaction://noaction">
              <a:snd r:embed="rId4" name="push.wav"/>
            </a:hlinkClick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15008" y="1857364"/>
            <a:ext cx="3081744" cy="20532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285728"/>
            <a:ext cx="64294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1A3E1D"/>
                </a:solidFill>
                <a:latin typeface="Times New Roman" pitchFamily="18" charset="0"/>
                <a:cs typeface="Times New Roman" pitchFamily="18" charset="0"/>
              </a:rPr>
              <a:t>Найди электрические приборы?</a:t>
            </a:r>
            <a:endParaRPr lang="ru-RU" sz="4800" b="1" dirty="0">
              <a:solidFill>
                <a:srgbClr val="1A3E1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37016_html_m2e84b6b2.jpg">
            <a:hlinkClick r:id="" action="ppaction://noaction">
              <a:snd r:embed="rId2" name="applause.wav"/>
            </a:hlinkClick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802" y="4357694"/>
            <a:ext cx="3427737" cy="2195894"/>
          </a:xfrm>
          <a:prstGeom prst="rect">
            <a:avLst/>
          </a:prstGeom>
        </p:spPr>
      </p:pic>
      <p:pic>
        <p:nvPicPr>
          <p:cNvPr id="4" name="Рисунок 3" descr="stikhiia-molniia-tuchi-groza.jpg">
            <a:hlinkClick r:id="" action="ppaction://noaction">
              <a:snd r:embed="rId4" name="push.wav"/>
            </a:hlinkClick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2844" y="1857364"/>
            <a:ext cx="2786058" cy="2786058"/>
          </a:xfrm>
          <a:prstGeom prst="rect">
            <a:avLst/>
          </a:prstGeom>
        </p:spPr>
      </p:pic>
      <p:pic>
        <p:nvPicPr>
          <p:cNvPr id="5" name="Рисунок 4" descr="kisspng-car-toy-balloon-general-motors-ford-motor-company-shari-sorgusuna-uygun-resimleri-bedava-indir-5bebab1825e6e9.8627077615421714161553.jpg">
            <a:hlinkClick r:id="" action="ppaction://noaction">
              <a:snd r:embed="rId4" name="push.wav"/>
            </a:hlinkClick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15074" y="2000240"/>
            <a:ext cx="2544952" cy="22621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0992042">
            <a:off x="466829" y="2024545"/>
            <a:ext cx="8458715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solidFill>
                  <a:srgbClr val="1A3E1D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b="1" cap="all" spc="0" dirty="0">
              <a:ln w="0"/>
              <a:solidFill>
                <a:srgbClr val="1A3E1D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fc4a1b028f2918f4f4c050cc86d6865e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57628"/>
            <a:ext cx="1785950" cy="1347296"/>
          </a:xfrm>
          <a:prstGeom prst="rect">
            <a:avLst/>
          </a:prstGeom>
        </p:spPr>
      </p:pic>
      <p:pic>
        <p:nvPicPr>
          <p:cNvPr id="4" name="Рисунок 3" descr="fc4a1b028f2918f4f4c050cc86d6865e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5074" y="4786322"/>
            <a:ext cx="1785950" cy="1347296"/>
          </a:xfrm>
          <a:prstGeom prst="rect">
            <a:avLst/>
          </a:prstGeom>
        </p:spPr>
      </p:pic>
      <p:pic>
        <p:nvPicPr>
          <p:cNvPr id="5" name="Рисунок 4" descr="fc4a1b028f2918f4f4c050cc86d6865e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538" y="4857760"/>
            <a:ext cx="1785950" cy="1347296"/>
          </a:xfrm>
          <a:prstGeom prst="rect">
            <a:avLst/>
          </a:prstGeom>
        </p:spPr>
      </p:pic>
      <p:pic>
        <p:nvPicPr>
          <p:cNvPr id="6" name="Рисунок 5" descr="fc4a1b028f2918f4f4c050cc86d6865e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5072074"/>
            <a:ext cx="1785950" cy="1347296"/>
          </a:xfrm>
          <a:prstGeom prst="rect">
            <a:avLst/>
          </a:prstGeom>
        </p:spPr>
      </p:pic>
      <p:pic>
        <p:nvPicPr>
          <p:cNvPr id="7" name="Рисунок 6" descr="fc4a1b028f2918f4f4c050cc86d6865e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488" y="5143512"/>
            <a:ext cx="1785950" cy="1347296"/>
          </a:xfrm>
          <a:prstGeom prst="rect">
            <a:avLst/>
          </a:prstGeom>
        </p:spPr>
      </p:pic>
      <p:pic>
        <p:nvPicPr>
          <p:cNvPr id="8" name="Рисунок 7" descr="fc4a1b028f2918f4f4c050cc86d6865e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5206" y="3643314"/>
            <a:ext cx="1785950" cy="1347296"/>
          </a:xfrm>
          <a:prstGeom prst="rect">
            <a:avLst/>
          </a:prstGeom>
        </p:spPr>
      </p:pic>
      <p:pic>
        <p:nvPicPr>
          <p:cNvPr id="9" name="zvuk-aplodismentov-i-ovacii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85720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98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9579" y="260648"/>
            <a:ext cx="7772400" cy="1706634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1A3E1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выглядят «Твердые человечки»?</a:t>
            </a:r>
            <a:endParaRPr lang="ru-RU" sz="4800" dirty="0">
              <a:solidFill>
                <a:srgbClr val="1A3E1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hlinkClick r:id="" action="ppaction://noaction">
              <a:snd r:embed="rId2" name="push.wav"/>
            </a:hlinkClick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2" t="8328" r="73097" b="6216"/>
          <a:stretch/>
        </p:blipFill>
        <p:spPr>
          <a:xfrm>
            <a:off x="251520" y="3716518"/>
            <a:ext cx="2551814" cy="2488018"/>
          </a:xfrm>
          <a:prstGeom prst="rect">
            <a:avLst/>
          </a:prstGeom>
        </p:spPr>
      </p:pic>
      <p:pic>
        <p:nvPicPr>
          <p:cNvPr id="1026" name="Picture 2">
            <a:hlinkClick r:id="" action="ppaction://noaction">
              <a:snd r:embed="rId4" name="applause.wav"/>
            </a:hlinkClick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42" t="9527" r="37966" b="6935"/>
          <a:stretch/>
        </p:blipFill>
        <p:spPr bwMode="auto">
          <a:xfrm>
            <a:off x="3203848" y="2276871"/>
            <a:ext cx="2812564" cy="2683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>
            <a:hlinkClick r:id="" action="ppaction://noaction">
              <a:snd r:embed="rId2" name="push.wav"/>
            </a:hlinkClick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852" t="8797" r="3064" b="6935"/>
          <a:stretch/>
        </p:blipFill>
        <p:spPr bwMode="auto">
          <a:xfrm>
            <a:off x="6401966" y="4149080"/>
            <a:ext cx="2509284" cy="2456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032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7858" y="332656"/>
            <a:ext cx="7772400" cy="113057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1A3E1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Кому необходим воздух?</a:t>
            </a:r>
            <a:endParaRPr lang="ru-RU" sz="4800" dirty="0">
              <a:solidFill>
                <a:srgbClr val="1A3E1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hlinkClick r:id="" action="ppaction://noaction">
              <a:snd r:embed="rId2" name="push.wav"/>
            </a:hlinkClick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333624"/>
            <a:ext cx="2675566" cy="2607543"/>
          </a:xfrm>
          <a:prstGeom prst="rect">
            <a:avLst/>
          </a:prstGeom>
        </p:spPr>
      </p:pic>
      <p:pic>
        <p:nvPicPr>
          <p:cNvPr id="5" name="Рисунок 4">
            <a:hlinkClick r:id="" action="ppaction://noaction">
              <a:snd r:embed="rId2" name="push.wav"/>
            </a:hlinkClick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1538" y="3983973"/>
            <a:ext cx="2465040" cy="2465040"/>
          </a:xfrm>
          <a:prstGeom prst="rect">
            <a:avLst/>
          </a:prstGeom>
        </p:spPr>
      </p:pic>
      <p:pic>
        <p:nvPicPr>
          <p:cNvPr id="6" name="Рисунок 5">
            <a:hlinkClick r:id="" action="ppaction://noaction">
              <a:snd r:embed="rId5" name="applause.wav"/>
            </a:hlinkClick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2309463"/>
            <a:ext cx="2661146" cy="2907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189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0105"/>
            <a:ext cx="7772400" cy="22826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solidFill>
                  <a:srgbClr val="1A3E1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чего можно определить температуру воздуха?</a:t>
            </a:r>
            <a:endParaRPr lang="ru-RU" sz="4800" dirty="0">
              <a:solidFill>
                <a:srgbClr val="1A3E1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hlinkClick r:id="" action="ppaction://noaction">
              <a:snd r:embed="rId2" name="push.wav"/>
            </a:hlinkClick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4544" y="2424700"/>
            <a:ext cx="2676128" cy="2676128"/>
          </a:xfrm>
          <a:prstGeom prst="rect">
            <a:avLst/>
          </a:prstGeom>
        </p:spPr>
      </p:pic>
      <p:pic>
        <p:nvPicPr>
          <p:cNvPr id="5" name="Рисунок 4">
            <a:hlinkClick r:id="" action="ppaction://noaction">
              <a:snd r:embed="rId4" name="applause.wav"/>
            </a:hlinkClick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862578"/>
            <a:ext cx="2667000" cy="2476500"/>
          </a:xfrm>
          <a:prstGeom prst="rect">
            <a:avLst/>
          </a:prstGeom>
        </p:spPr>
      </p:pic>
      <p:pic>
        <p:nvPicPr>
          <p:cNvPr id="6" name="Рисунок 5">
            <a:hlinkClick r:id="" action="ppaction://noaction">
              <a:snd r:embed="rId2" name="push.wav"/>
            </a:hlinkClick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4115958"/>
            <a:ext cx="2651281" cy="222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358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772400" cy="1562618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1A3E1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какой из картинок происходит диффузия?</a:t>
            </a:r>
            <a:endParaRPr lang="ru-RU" sz="4800" dirty="0">
              <a:solidFill>
                <a:srgbClr val="1A3E1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hlinkClick r:id="" action="ppaction://noaction">
              <a:snd r:embed="rId2" name="push.wav"/>
            </a:hlinkClick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47" y="2493860"/>
            <a:ext cx="2520280" cy="2559783"/>
          </a:xfrm>
          <a:prstGeom prst="rect">
            <a:avLst/>
          </a:prstGeom>
        </p:spPr>
      </p:pic>
      <p:pic>
        <p:nvPicPr>
          <p:cNvPr id="5" name="Рисунок 4">
            <a:hlinkClick r:id="" action="ppaction://noaction">
              <a:snd r:embed="rId4" name="applause.wav"/>
            </a:hlinkClick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0778" y="3861048"/>
            <a:ext cx="2825805" cy="2592288"/>
          </a:xfrm>
          <a:prstGeom prst="rect">
            <a:avLst/>
          </a:prstGeom>
        </p:spPr>
      </p:pic>
      <p:pic>
        <p:nvPicPr>
          <p:cNvPr id="6" name="Рисунок 5">
            <a:hlinkClick r:id="" action="ppaction://noaction">
              <a:snd r:embed="rId2" name="push.wav"/>
            </a:hlinkClick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2494851"/>
            <a:ext cx="2761240" cy="2300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83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171248" cy="1562618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1A3E1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было бы если бы не было земного притяжения?</a:t>
            </a:r>
            <a:endParaRPr lang="ru-RU" sz="4800" dirty="0">
              <a:solidFill>
                <a:srgbClr val="1A3E1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hlinkClick r:id="" action="ppaction://noaction">
              <a:snd r:embed="rId2" name="push.wav"/>
            </a:hlinkClick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36912"/>
            <a:ext cx="2321024" cy="2297814"/>
          </a:xfrm>
          <a:prstGeom prst="rect">
            <a:avLst/>
          </a:prstGeom>
        </p:spPr>
      </p:pic>
      <p:pic>
        <p:nvPicPr>
          <p:cNvPr id="8" name="Рисунок 7">
            <a:hlinkClick r:id="" action="ppaction://noaction">
              <a:snd r:embed="rId4" name="applause.wav"/>
            </a:hlinkClick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4029589"/>
            <a:ext cx="2523501" cy="2523501"/>
          </a:xfrm>
          <a:prstGeom prst="rect">
            <a:avLst/>
          </a:prstGeom>
        </p:spPr>
      </p:pic>
      <p:pic>
        <p:nvPicPr>
          <p:cNvPr id="9" name="Рисунок 8">
            <a:hlinkClick r:id="" action="ppaction://noaction">
              <a:snd r:embed="rId2" name="push.wav"/>
            </a:hlinkClick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2132856"/>
            <a:ext cx="2609827" cy="2393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42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428604"/>
            <a:ext cx="7772400" cy="1357322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1A3E1D"/>
                </a:solidFill>
                <a:latin typeface="Times New Roman" pitchFamily="18" charset="0"/>
                <a:cs typeface="Times New Roman" pitchFamily="18" charset="0"/>
              </a:rPr>
              <a:t>Как называется предмет, притягивающий железо?</a:t>
            </a:r>
            <a:endParaRPr lang="ru-RU" sz="4800" dirty="0">
              <a:solidFill>
                <a:srgbClr val="1A3E1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f95237c6-45e8-4925-be44-5c43da96ca2d.jpg">
            <a:hlinkClick r:id="" action="ppaction://noaction">
              <a:snd r:embed="rId2" name="applause.wav"/>
            </a:hlinkClick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2000240"/>
            <a:ext cx="2357454" cy="2357454"/>
          </a:xfrm>
          <a:prstGeom prst="rect">
            <a:avLst/>
          </a:prstGeom>
        </p:spPr>
      </p:pic>
      <p:pic>
        <p:nvPicPr>
          <p:cNvPr id="5" name="Рисунок 4" descr="whirligig07.jpg">
            <a:hlinkClick r:id="" action="ppaction://noaction">
              <a:snd r:embed="rId4" name="push.wav"/>
            </a:hlinkClick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71802" y="3714752"/>
            <a:ext cx="2571768" cy="2656685"/>
          </a:xfrm>
          <a:prstGeom prst="rect">
            <a:avLst/>
          </a:prstGeom>
        </p:spPr>
      </p:pic>
      <p:pic>
        <p:nvPicPr>
          <p:cNvPr id="6" name="Рисунок 5" descr="Ploskogubtsyi-37.jpg">
            <a:hlinkClick r:id="" action="ppaction://noaction">
              <a:snd r:embed="rId4" name="push.wav"/>
            </a:hlinkClick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215074" y="2214554"/>
            <a:ext cx="2714620" cy="2714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768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428604"/>
            <a:ext cx="80724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1A3E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каком из рисунков есть источник света?</a:t>
            </a:r>
            <a:endParaRPr lang="ru-RU" sz="4800" b="1" dirty="0">
              <a:solidFill>
                <a:srgbClr val="1A3E1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kisspng-lantern-illustration-vector-model-ornaments-lanterns-5aa96fb3c3e1d5.0217188615210536198023.jpg">
            <a:hlinkClick r:id="" action="ppaction://noaction">
              <a:snd r:embed="rId2" name="applause.wav"/>
            </a:hlinkClick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2000240"/>
            <a:ext cx="2476500" cy="2476500"/>
          </a:xfrm>
          <a:prstGeom prst="rect">
            <a:avLst/>
          </a:prstGeom>
        </p:spPr>
      </p:pic>
      <p:pic>
        <p:nvPicPr>
          <p:cNvPr id="4" name="Рисунок 3" descr="products_40333_7fbc6c18d17c264572587c1c4b67ea2e.jpeg">
            <a:hlinkClick r:id="" action="ppaction://noaction">
              <a:snd r:embed="rId4" name="push.wav"/>
            </a:hlinkClick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28926" y="3429000"/>
            <a:ext cx="3032124" cy="3032124"/>
          </a:xfrm>
          <a:prstGeom prst="rect">
            <a:avLst/>
          </a:prstGeom>
        </p:spPr>
      </p:pic>
      <p:pic>
        <p:nvPicPr>
          <p:cNvPr id="5" name="Рисунок 4" descr="2caf127.jpg">
            <a:hlinkClick r:id="" action="ppaction://noaction">
              <a:snd r:embed="rId4" name="push.wav"/>
            </a:hlinkClick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43636" y="2071678"/>
            <a:ext cx="2705093" cy="20288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6730" y="332656"/>
            <a:ext cx="86439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spc="50" dirty="0" smtClean="0">
                <a:ln w="13500">
                  <a:solidFill>
                    <a:srgbClr val="1A3E1D"/>
                  </a:solidFill>
                  <a:prstDash val="solid"/>
                </a:ln>
                <a:solidFill>
                  <a:srgbClr val="1A3E1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предмет пропускает солнечный свет?</a:t>
            </a:r>
            <a:endParaRPr lang="ru-RU" sz="4800" b="1" spc="50" dirty="0">
              <a:ln w="13500">
                <a:solidFill>
                  <a:srgbClr val="1A3E1D"/>
                </a:solidFill>
                <a:prstDash val="solid"/>
              </a:ln>
              <a:solidFill>
                <a:srgbClr val="1A3E1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img9.jpg">
            <a:hlinkClick r:id="" action="ppaction://noaction">
              <a:snd r:embed="rId2" name="push.wav"/>
            </a:hlinkClick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15074" y="2292286"/>
            <a:ext cx="2571736" cy="1928802"/>
          </a:xfrm>
          <a:prstGeom prst="rect">
            <a:avLst/>
          </a:prstGeom>
        </p:spPr>
      </p:pic>
      <p:pic>
        <p:nvPicPr>
          <p:cNvPr id="6" name="Рисунок 5" descr="6227eaca1406dfe878726c59ae727457--architecture-details-environment.jpg">
            <a:hlinkClick r:id="" action="ppaction://noaction">
              <a:snd r:embed="rId4" name="applause.wav"/>
            </a:hlinkClick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8992" y="3429000"/>
            <a:ext cx="2594557" cy="3014057"/>
          </a:xfrm>
          <a:prstGeom prst="rect">
            <a:avLst/>
          </a:prstGeom>
        </p:spPr>
      </p:pic>
      <p:pic>
        <p:nvPicPr>
          <p:cNvPr id="7" name="Рисунок 6" descr="27260743b83672bc6777e5a76ae4582d.jpg">
            <a:hlinkClick r:id="" action="ppaction://noaction">
              <a:snd r:embed="rId2" name="push.wav"/>
            </a:hlinkClick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14282" y="2071678"/>
            <a:ext cx="2928926" cy="20084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749</TotalTime>
  <Words>91</Words>
  <Application>Microsoft Office PowerPoint</Application>
  <PresentationFormat>Экран (4:3)</PresentationFormat>
  <Paragraphs>15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Литейная</vt:lpstr>
      <vt:lpstr>Презентация PowerPoint</vt:lpstr>
      <vt:lpstr>Как выглядят «Твердые человечки»?</vt:lpstr>
      <vt:lpstr>Кому необходим воздух?</vt:lpstr>
      <vt:lpstr>С помощью чего можно определить температуру воздуха?</vt:lpstr>
      <vt:lpstr>На какой из картинок происходит диффузия?</vt:lpstr>
      <vt:lpstr>Что было бы если бы не было земного притяжения?</vt:lpstr>
      <vt:lpstr>Как называется предмет, притягивающий железо?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изучает физика?</dc:title>
  <dc:creator>ANNA</dc:creator>
  <cp:lastModifiedBy>ANNA</cp:lastModifiedBy>
  <cp:revision>47</cp:revision>
  <dcterms:created xsi:type="dcterms:W3CDTF">2020-03-07T13:37:02Z</dcterms:created>
  <dcterms:modified xsi:type="dcterms:W3CDTF">2020-04-10T07:41:32Z</dcterms:modified>
</cp:coreProperties>
</file>