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0" r:id="rId2"/>
    <p:sldId id="258" r:id="rId3"/>
    <p:sldId id="263" r:id="rId4"/>
    <p:sldId id="262" r:id="rId5"/>
    <p:sldId id="265" r:id="rId6"/>
    <p:sldId id="267" r:id="rId7"/>
    <p:sldId id="266" r:id="rId8"/>
    <p:sldId id="268" r:id="rId9"/>
    <p:sldId id="2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BDA1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132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902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929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5323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010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638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485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221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356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942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816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898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99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36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85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46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9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7184-F27E-479E-A6D1-9ACA9BE9B9F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890C9-6FC0-41D6-9D62-D0CB15D6A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3493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7"/>
            <a:ext cx="9905998" cy="2911491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Рисование в технике «фроттаж»</a:t>
            </a:r>
            <a:endParaRPr lang="ru-RU" sz="6000" b="1" i="1" dirty="0">
              <a:solidFill>
                <a:srgbClr val="FF00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8121" y="3902149"/>
            <a:ext cx="3870252" cy="2254102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Подготовила:  Воспитатель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ГБОУ школы №1476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Елена Владимировна Гузенко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58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Century Schoolbook" panose="02040604050505020304" pitchFamily="18" charset="0"/>
              </a:rPr>
              <a:t>ФРОТТАЖ</a:t>
            </a:r>
            <a:endParaRPr lang="ru-RU" sz="6000" b="1" dirty="0">
              <a:latin typeface="Century Schoolbook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2082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Фроттаж</a:t>
            </a:r>
            <a:r>
              <a:rPr lang="ru-RU" sz="3200" dirty="0" smtClean="0"/>
              <a:t> – это техника рисования название которой происходит от французского (</a:t>
            </a:r>
            <a:r>
              <a:rPr lang="en-US" sz="3200" dirty="0" smtClean="0"/>
              <a:t>Frottage)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натирание.</a:t>
            </a:r>
            <a:r>
              <a:rPr lang="ru-RU" sz="3200" dirty="0" smtClean="0"/>
              <a:t> </a:t>
            </a:r>
          </a:p>
          <a:p>
            <a:endParaRPr lang="ru-RU" dirty="0"/>
          </a:p>
        </p:txBody>
      </p:sp>
      <p:pic>
        <p:nvPicPr>
          <p:cNvPr id="4098" name="Picture 2" descr="https://tochka-rosta-sokolniki.ru/wp-content/uploads/risunki-volshebnaya-osen_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0440" y="3346451"/>
            <a:ext cx="47625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16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57567"/>
            <a:ext cx="11643360" cy="2516113"/>
          </a:xfrm>
        </p:spPr>
        <p:txBody>
          <a:bodyPr>
            <a:normAutofit fontScale="90000"/>
          </a:bodyPr>
          <a:lstStyle/>
          <a:p>
            <a:pPr marL="228600" lvl="0" indent="-228600" algn="ctr">
              <a:spcBef>
                <a:spcPts val="1000"/>
              </a:spcBef>
            </a:pPr>
            <a:r>
              <a:rPr lang="ru-RU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>Для рисование в этой технике потребуется лист бумаги, который располагается на плоском рельефном предмете. </a:t>
            </a:r>
            <a:r>
              <a:rPr lang="ru-RU" sz="27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/>
            </a:r>
            <a:br>
              <a:rPr lang="ru-RU" sz="27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</a:br>
            <a:r>
              <a:rPr lang="ru-RU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/>
            </a:r>
            <a:br>
              <a:rPr lang="ru-RU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</a:br>
            <a:r>
              <a:rPr lang="ru-RU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>Затем по поверхности бумаги нужно начать штриховать не заточенным простым или цветным карандашом, либо </a:t>
            </a:r>
            <a:r>
              <a:rPr lang="ru-RU" sz="27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+mn-ea"/>
                <a:cs typeface="+mn-cs"/>
              </a:rPr>
              <a:t>пастелью.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pic>
        <p:nvPicPr>
          <p:cNvPr id="5122" name="Picture 2" descr="https://chef.tm/public/pics/52/52457_5_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9199" y="2444711"/>
            <a:ext cx="3589991" cy="287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0.liveinternet.ru/images/attach/c/5/86/267/86267502_08_09_01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1819" y="2419561"/>
            <a:ext cx="2899381" cy="292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6280" y="5625950"/>
            <a:ext cx="103124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cap="all" dirty="0">
                <a:solidFill>
                  <a:srgbClr val="FF0000"/>
                </a:solidFill>
                <a:latin typeface="Century Schoolbook" panose="02040604050505020304" pitchFamily="18" charset="0"/>
              </a:rPr>
              <a:t>Результат – оттиск, имитирующий основную фактуру.</a:t>
            </a:r>
            <a:r>
              <a:rPr lang="ru-RU" sz="2800" b="1" i="1" cap="all" dirty="0">
                <a:solidFill>
                  <a:srgbClr val="FF0000"/>
                </a:solidFill>
              </a:rPr>
              <a:t/>
            </a:r>
            <a:br>
              <a:rPr lang="ru-RU" sz="2800" b="1" i="1" cap="all" dirty="0">
                <a:solidFill>
                  <a:srgbClr val="FF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1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3840" y="95693"/>
            <a:ext cx="11734800" cy="1672147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Предлагаю попробовать создать картину в технике фроттаж, на космическую тему.</a:t>
            </a:r>
            <a:endParaRPr lang="ru-RU" sz="3200" b="1" i="1" dirty="0">
              <a:solidFill>
                <a:srgbClr val="FF0000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151" t="7097" r="9081" b="9395"/>
          <a:stretch/>
        </p:blipFill>
        <p:spPr>
          <a:xfrm>
            <a:off x="2438399" y="1767840"/>
            <a:ext cx="6616666" cy="481584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99309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10332720" cy="1148316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Мастер-класс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48" y="1645920"/>
            <a:ext cx="6560928" cy="4919426"/>
          </a:xfrm>
          <a:ln w="38100">
            <a:solidFill>
              <a:srgbClr val="002060"/>
            </a:solidFill>
            <a:prstDash val="solid"/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691120" y="1361440"/>
            <a:ext cx="4348480" cy="465836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АЛЬБОМНЫЙ ЛИСТ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КАРТОН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НОЖНИЦЫ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КЛЕЙ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ЦВЕТНЫЕ КАРАНДАШИ ИЛИ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ВОСКОВЫЕ МЕЛКИ</a:t>
            </a:r>
            <a:endParaRPr lang="ru-RU" sz="2400" b="1" dirty="0">
              <a:solidFill>
                <a:srgbClr val="FF0000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34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20993" y="579384"/>
            <a:ext cx="5273751" cy="37597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7483709" y="171450"/>
            <a:ext cx="3856037" cy="238036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РИСУЕМ ИЛИ РАСПЕЧАТЫВАЕМ ФИГУРЫ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ВЫРЕЗАЕМ</a:t>
            </a:r>
            <a:endParaRPr lang="ru-RU" sz="2400" b="1" i="1" dirty="0">
              <a:solidFill>
                <a:srgbClr val="FF0000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505723" y="2342604"/>
            <a:ext cx="5323959" cy="39929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2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48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57199" y="637950"/>
            <a:ext cx="7145080" cy="53767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176436" y="0"/>
            <a:ext cx="3551275" cy="648585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ПРИКЛЕИТЬ НА АЛЬБОМНЫЙ ЛИСТ, РАСПОЛОЖИВ ФИГУРЫ ПО ЗАМЫСЛУ</a:t>
            </a:r>
            <a:endParaRPr lang="ru-RU" sz="2400" b="1" i="1" dirty="0">
              <a:solidFill>
                <a:srgbClr val="FF0000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4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8255" y="202019"/>
            <a:ext cx="11311233" cy="1247424"/>
          </a:xfrm>
        </p:spPr>
        <p:txBody>
          <a:bodyPr>
            <a:normAutofit/>
          </a:bodyPr>
          <a:lstStyle/>
          <a:p>
            <a:pPr algn="ctr"/>
            <a:r>
              <a:rPr lang="ru-RU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Затем по поверхности бумаги нужно начать штриховать не заточенным простым или цветным карандашом, либо пастелью</a:t>
            </a:r>
            <a:r>
              <a:rPr lang="ru-RU" sz="27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71" y="1944876"/>
            <a:ext cx="5527122" cy="4145341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68559" y="2390239"/>
            <a:ext cx="4990851" cy="3583171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60535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5839" y="1807535"/>
            <a:ext cx="9906000" cy="2158409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Желаю удачи !</a:t>
            </a:r>
            <a:br>
              <a:rPr lang="ru-RU" b="1" i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и до новых встреч)</a:t>
            </a:r>
            <a:endParaRPr lang="ru-RU" b="1" i="1" dirty="0">
              <a:solidFill>
                <a:srgbClr val="FF0000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82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1607</TotalTime>
  <Words>115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Schoolbook</vt:lpstr>
      <vt:lpstr>Trebuchet MS</vt:lpstr>
      <vt:lpstr>Tw Cen MT</vt:lpstr>
      <vt:lpstr>Контур</vt:lpstr>
      <vt:lpstr>Рисование в технике «фроттаж»</vt:lpstr>
      <vt:lpstr>ФРОТТАЖ</vt:lpstr>
      <vt:lpstr>Для рисование в этой технике потребуется лист бумаги, который располагается на плоском рельефном предмете.   Затем по поверхности бумаги нужно начать штриховать не заточенным простым или цветным карандашом, либо пастелью.</vt:lpstr>
      <vt:lpstr>Предлагаю попробовать создать картину в технике фроттаж, на космическую тему.</vt:lpstr>
      <vt:lpstr>Мастер-класс</vt:lpstr>
      <vt:lpstr>    </vt:lpstr>
      <vt:lpstr>ПРИКЛЕИТЬ НА АЛЬБОМНЫЙ ЛИСТ, РАСПОЛОЖИВ ФИГУРЫ ПО ЗАМЫСЛУ</vt:lpstr>
      <vt:lpstr>Затем по поверхности бумаги нужно начать штриховать не заточенным простым или цветным карандашом, либо пастелью.</vt:lpstr>
      <vt:lpstr>Желаю удачи !  и до новых встреч)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27</cp:revision>
  <dcterms:created xsi:type="dcterms:W3CDTF">2020-04-07T17:10:17Z</dcterms:created>
  <dcterms:modified xsi:type="dcterms:W3CDTF">2020-04-10T12:26:15Z</dcterms:modified>
</cp:coreProperties>
</file>