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6" r:id="rId2"/>
    <p:sldId id="267" r:id="rId3"/>
    <p:sldId id="277" r:id="rId4"/>
    <p:sldId id="257" r:id="rId5"/>
    <p:sldId id="260" r:id="rId6"/>
    <p:sldId id="261" r:id="rId7"/>
    <p:sldId id="268" r:id="rId8"/>
    <p:sldId id="280" r:id="rId9"/>
    <p:sldId id="290" r:id="rId10"/>
    <p:sldId id="269" r:id="rId11"/>
    <p:sldId id="270" r:id="rId12"/>
    <p:sldId id="282" r:id="rId13"/>
    <p:sldId id="302" r:id="rId14"/>
    <p:sldId id="273" r:id="rId15"/>
    <p:sldId id="284" r:id="rId16"/>
    <p:sldId id="274" r:id="rId17"/>
    <p:sldId id="275" r:id="rId18"/>
    <p:sldId id="298" r:id="rId19"/>
    <p:sldId id="305" r:id="rId20"/>
    <p:sldId id="286" r:id="rId21"/>
    <p:sldId id="285" r:id="rId22"/>
    <p:sldId id="292" r:id="rId23"/>
    <p:sldId id="293" r:id="rId24"/>
    <p:sldId id="294" r:id="rId25"/>
    <p:sldId id="295" r:id="rId26"/>
    <p:sldId id="297" r:id="rId27"/>
    <p:sldId id="278" r:id="rId28"/>
    <p:sldId id="306" r:id="rId29"/>
    <p:sldId id="279" r:id="rId30"/>
    <p:sldId id="287" r:id="rId31"/>
    <p:sldId id="301" r:id="rId32"/>
    <p:sldId id="276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660"/>
  </p:normalViewPr>
  <p:slideViewPr>
    <p:cSldViewPr>
      <p:cViewPr varScale="1">
        <p:scale>
          <a:sx n="86" d="100"/>
          <a:sy n="86" d="100"/>
        </p:scale>
        <p:origin x="113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398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399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F6A219C-0959-4406-9C22-33903E28C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83C35-8998-4DC4-A5A9-E719BB160E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B5894-F654-4B97-B79A-702CFF8C4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21EC5-82E3-4742-9452-B4C22D9F6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91AC7-1A8F-4FC9-8517-38ECA5182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035B3-E73F-44E9-9C7C-CD1BBB5BD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D83A7-5F89-471E-83AE-4830956BBC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D652A-26B8-4B25-A279-534383DFE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5D303-EE6F-4AF9-87F7-C97D8F0E0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4747F-E9B6-44F6-9A8E-96BECBD31D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C9320-92C3-4A98-B3B5-610508CE5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E3570-ABE2-4941-82FD-5CB9401DF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8294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4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4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296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9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96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96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96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E988109-00B6-4CA8-BEE9-63538D63F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8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8;&#1085;&#1085;&#1072;\&#1056;&#1072;&#1073;&#1086;&#1095;&#1080;&#1081;%20&#1089;&#1090;&#1086;&#1083;\&#1080;&#1075;&#1088;&#1072;%20&#1084;&#1091;&#1083;&#1100;&#1090;\Main_theme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slide" Target="slide3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jpeg"/><Relationship Id="rId4" Type="http://schemas.openxmlformats.org/officeDocument/2006/relationships/slide" Target="slide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slide" Target="slide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1.WAV"/><Relationship Id="rId7" Type="http://schemas.openxmlformats.org/officeDocument/2006/relationships/image" Target="../media/image77.png"/><Relationship Id="rId2" Type="http://schemas.openxmlformats.org/officeDocument/2006/relationships/audio" Target="file:///C:\WINDOWS\Media\tada.wav" TargetMode="External"/><Relationship Id="rId1" Type="http://schemas.microsoft.com/office/2007/relationships/media" Target="file:///C:\WINDOWS\Media\tada.wav" TargetMode="External"/><Relationship Id="rId6" Type="http://schemas.openxmlformats.org/officeDocument/2006/relationships/slide" Target="slide3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828800"/>
            <a:ext cx="7696200" cy="3352800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791200"/>
            <a:ext cx="5791200" cy="752474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b="1" dirty="0" smtClean="0"/>
              <a:t>Игра для учащихся 2 «В» класса РФМЛИ</a:t>
            </a:r>
            <a:endParaRPr lang="ru-RU" sz="1600" b="1" dirty="0" smtClean="0"/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228600" y="0"/>
            <a:ext cx="8534400" cy="56388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FF00FF">
                    <a:alpha val="54901"/>
                  </a:srgbClr>
                </a:solidFill>
                <a:latin typeface="Times New Roman"/>
                <a:cs typeface="Times New Roman"/>
              </a:rPr>
              <a:t>Угадай мультфильм?!</a:t>
            </a:r>
          </a:p>
        </p:txBody>
      </p:sp>
      <p:pic>
        <p:nvPicPr>
          <p:cNvPr id="3077" name="Picture 11" descr="liniia-12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3" descr="liniia-12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647700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4" descr="liniia-12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47700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5" descr="liniia-12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647700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6" descr="liniia-12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7" descr="liniia-12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Main_theme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82000" y="6705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1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14"/>
                </p:tgtEl>
              </p:cMediaNode>
            </p:audio>
          </p:childTnLst>
        </p:cTn>
      </p:par>
    </p:tnLst>
    <p:bldLst>
      <p:bldP spid="410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0" name="Picture 12" descr="d3c83735f0a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1143000" y="4572000"/>
            <a:ext cx="2819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omic Sans MS" pitchFamily="66" charset="0"/>
              </a:rPr>
              <a:t>«Как львёнок и черепаха пели песенку»  </a:t>
            </a:r>
          </a:p>
        </p:txBody>
      </p:sp>
      <p:pic>
        <p:nvPicPr>
          <p:cNvPr id="17423" name="Picture 15" descr="1748589_12658187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6576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5029200" y="1758950"/>
            <a:ext cx="4081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omic Sans MS" pitchFamily="66" charset="0"/>
              </a:rPr>
              <a:t>«Трям! Здравствуйте!"</a:t>
            </a:r>
          </a:p>
        </p:txBody>
      </p:sp>
      <p:pic>
        <p:nvPicPr>
          <p:cNvPr id="13318" name="Picture 17" descr="jivotniea-381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5715000"/>
            <a:ext cx="12287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64fea2ca4de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4343400" cy="32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p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460750"/>
            <a:ext cx="396240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Rectangle 9"/>
          <p:cNvSpPr>
            <a:spLocks noGrp="1" noChangeArrowheads="1"/>
          </p:cNvSpPr>
          <p:nvPr>
            <p:ph sz="half" idx="1"/>
          </p:nvPr>
        </p:nvSpPr>
        <p:spPr>
          <a:xfrm>
            <a:off x="685800" y="4343400"/>
            <a:ext cx="3581400" cy="1066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mtClean="0">
                <a:latin typeface="Comic Sans MS" pitchFamily="66" charset="0"/>
              </a:rPr>
              <a:t>«Федорино горе»</a:t>
            </a:r>
          </a:p>
        </p:txBody>
      </p:sp>
      <p:sp>
        <p:nvSpPr>
          <p:cNvPr id="18442" name="Rectangle 10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</a:t>
            </a:r>
            <a:r>
              <a:rPr lang="ru-RU" b="1" smtClean="0">
                <a:latin typeface="Comic Sans MS" pitchFamily="66" charset="0"/>
              </a:rPr>
              <a:t>«Снежная королева»</a:t>
            </a:r>
          </a:p>
        </p:txBody>
      </p:sp>
      <p:pic>
        <p:nvPicPr>
          <p:cNvPr id="14342" name="Picture 11" descr="zvezdia-166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304800"/>
            <a:ext cx="9048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4" name="Picture 4" descr="6142_12560583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38100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05" name="Picture 5" descr="2010_07_14_971489087256932620820977583571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4290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7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152400" y="4648200"/>
            <a:ext cx="4267200" cy="68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</a:t>
            </a:r>
            <a:r>
              <a:rPr lang="ru-RU" b="1" smtClean="0">
                <a:latin typeface="Comic Sans MS" pitchFamily="66" charset="0"/>
              </a:rPr>
              <a:t>«Жил был пёс»</a:t>
            </a:r>
          </a:p>
        </p:txBody>
      </p:sp>
      <p:sp>
        <p:nvSpPr>
          <p:cNvPr id="102408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</a:t>
            </a:r>
            <a:r>
              <a:rPr lang="ru-RU" sz="3200" b="1" smtClean="0">
                <a:latin typeface="Comic Sans MS" pitchFamily="66" charset="0"/>
              </a:rPr>
              <a:t>«Умка»</a:t>
            </a:r>
          </a:p>
        </p:txBody>
      </p:sp>
      <p:pic>
        <p:nvPicPr>
          <p:cNvPr id="16390" name="Picture 9" descr="babochkia-50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56388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2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8" name="Picture 4" descr="vozv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381000"/>
            <a:ext cx="39116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10" name="Picture 6" descr="antilop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352800"/>
            <a:ext cx="4140200" cy="320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12" name="Rectangle 8"/>
          <p:cNvSpPr>
            <a:spLocks noGrp="1" noChangeArrowheads="1"/>
          </p:cNvSpPr>
          <p:nvPr>
            <p:ph sz="half" idx="1"/>
          </p:nvPr>
        </p:nvSpPr>
        <p:spPr>
          <a:xfrm>
            <a:off x="457200" y="1295400"/>
            <a:ext cx="4038600" cy="914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mtClean="0">
                <a:latin typeface="Comic Sans MS" pitchFamily="66" charset="0"/>
              </a:rPr>
              <a:t>«Возвращение блудного попугая»</a:t>
            </a:r>
          </a:p>
        </p:txBody>
      </p:sp>
      <p:sp>
        <p:nvSpPr>
          <p:cNvPr id="123913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5029200" y="4800600"/>
            <a:ext cx="3886200" cy="68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mtClean="0">
                <a:latin typeface="Comic Sans MS" pitchFamily="66" charset="0"/>
              </a:rPr>
              <a:t>«Золотая антилопа»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3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3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3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alenkij_tsvetoche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4495800" cy="33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 descr="beabe36d699b37aba83a1f3422bd29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505200"/>
            <a:ext cx="4038600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5638800" y="1379538"/>
            <a:ext cx="3471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«Аленький цветочек»</a:t>
            </a: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1066800" y="4960938"/>
            <a:ext cx="3775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"Дудочка и Кувшинчик"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2" name="Picture 4" descr="1259548213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28600"/>
            <a:ext cx="42164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3" name="Picture 5" descr="bobi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4290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533400" y="1300163"/>
            <a:ext cx="397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«Котенок по имени Гав»</a:t>
            </a: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4876800" y="4495800"/>
            <a:ext cx="403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«БАРБОС В ГОСТЯХ У БОБИКА»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4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5" name="Picture 7" descr="cs1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3581400"/>
            <a:ext cx="396240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8" descr="e88671a16d7073857d0993a92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6172200" y="1608138"/>
            <a:ext cx="2166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"Щелкунчик»</a:t>
            </a: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609600" y="4881563"/>
            <a:ext cx="4154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"Сказка о царе Салтане.."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7" descr="IIAPV_44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505200"/>
            <a:ext cx="4267200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 descr="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04800"/>
            <a:ext cx="4038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Rectangle 11"/>
          <p:cNvSpPr>
            <a:spLocks noGrp="1" noChangeArrowheads="1"/>
          </p:cNvSpPr>
          <p:nvPr>
            <p:ph sz="half" idx="4294967295"/>
          </p:nvPr>
        </p:nvSpPr>
        <p:spPr>
          <a:xfrm>
            <a:off x="4724400" y="1600200"/>
            <a:ext cx="3810000" cy="609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</a:t>
            </a:r>
            <a:r>
              <a:rPr lang="ru-RU" sz="2800" b="1" smtClean="0">
                <a:latin typeface="Comic Sans MS" pitchFamily="66" charset="0"/>
              </a:rPr>
              <a:t>« Крот в зоопарке»</a:t>
            </a: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152400" y="5029200"/>
            <a:ext cx="4271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"Паровозик из Ромашкова"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8" name="Picture 4" descr="5789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9" name="Rectangle 5"/>
          <p:cNvSpPr>
            <a:spLocks noChangeArrowheads="1"/>
          </p:cNvSpPr>
          <p:nvPr/>
        </p:nvSpPr>
        <p:spPr bwMode="auto">
          <a:xfrm>
            <a:off x="228600" y="4953000"/>
            <a:ext cx="464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«ПРОГУЛКА КОТА ЛЕОПОЛЬДА»</a:t>
            </a:r>
          </a:p>
        </p:txBody>
      </p:sp>
      <p:pic>
        <p:nvPicPr>
          <p:cNvPr id="118790" name="Picture 6" descr="p_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505200"/>
            <a:ext cx="4191000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4953000" y="1604963"/>
            <a:ext cx="403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"Бременские музыканты»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8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8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81" name="Picture 5" descr="ded_moroz_i_leto_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04800"/>
            <a:ext cx="4191000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2" name="Picture 6" descr="1367135_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429000"/>
            <a:ext cx="4343400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84" name="Rectangle 8"/>
          <p:cNvSpPr>
            <a:spLocks noChangeArrowheads="1"/>
          </p:cNvSpPr>
          <p:nvPr/>
        </p:nvSpPr>
        <p:spPr bwMode="auto">
          <a:xfrm>
            <a:off x="5486400" y="1531938"/>
            <a:ext cx="3243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"Дед Мороз и лето"</a:t>
            </a:r>
          </a:p>
        </p:txBody>
      </p:sp>
      <p:sp>
        <p:nvSpPr>
          <p:cNvPr id="126985" name="Rectangle 9"/>
          <p:cNvSpPr>
            <a:spLocks noChangeArrowheads="1"/>
          </p:cNvSpPr>
          <p:nvPr/>
        </p:nvSpPr>
        <p:spPr bwMode="auto">
          <a:xfrm>
            <a:off x="1295400" y="4960938"/>
            <a:ext cx="2471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«Серая шейка»</a:t>
            </a:r>
          </a:p>
        </p:txBody>
      </p:sp>
      <p:sp>
        <p:nvSpPr>
          <p:cNvPr id="27654" name="AutoShape 10"/>
          <p:cNvSpPr>
            <a:spLocks noChangeArrowheads="1"/>
          </p:cNvSpPr>
          <p:nvPr/>
        </p:nvSpPr>
        <p:spPr bwMode="auto">
          <a:xfrm>
            <a:off x="228600" y="5715000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6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69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6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6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85800"/>
            <a:ext cx="82296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6600" b="1" smtClean="0">
                <a:latin typeface="Comic Sans MS" pitchFamily="66" charset="0"/>
              </a:rPr>
              <a:t>Вам нужно отгадать из какого мультфильма кадр.</a:t>
            </a:r>
          </a:p>
        </p:txBody>
      </p:sp>
      <p:pic>
        <p:nvPicPr>
          <p:cNvPr id="4099" name="Picture 8" descr="liniia-10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20150" y="152400"/>
            <a:ext cx="3238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0" descr="liniia-10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20150" y="3429000"/>
            <a:ext cx="3238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1" descr="liniia-10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0"/>
            <a:ext cx="3200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2" descr="liniia-10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76200"/>
            <a:ext cx="3200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3" descr="liniia-10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6534150"/>
            <a:ext cx="3200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4" descr="liniia-10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6534150"/>
            <a:ext cx="3200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7" descr="dis1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26670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8" descr="dis1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4800" y="5181600"/>
            <a:ext cx="6953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9" descr="multyashki-102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96200" y="41148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20" descr="multyashki-1685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0" y="5181600"/>
            <a:ext cx="84772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1" descr="multyashki-1039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39000" y="381000"/>
            <a:ext cx="1333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0" name="Picture 4" descr="2844608869451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58140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1" name="Picture 5" descr="Ariel---Flounder-the-little-mermaid-223085_1280_10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4191000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5791200" y="1608138"/>
            <a:ext cx="2417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«РУСАЛОЧКА»</a:t>
            </a:r>
          </a:p>
        </p:txBody>
      </p:sp>
      <p:sp>
        <p:nvSpPr>
          <p:cNvPr id="106503" name="Rectangle 7"/>
          <p:cNvSpPr>
            <a:spLocks noChangeArrowheads="1"/>
          </p:cNvSpPr>
          <p:nvPr/>
        </p:nvSpPr>
        <p:spPr bwMode="auto">
          <a:xfrm>
            <a:off x="1295400" y="4808538"/>
            <a:ext cx="2957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"Утиные Истории"</a:t>
            </a:r>
          </a:p>
        </p:txBody>
      </p:sp>
      <p:pic>
        <p:nvPicPr>
          <p:cNvPr id="28678" name="Picture 8" descr="jivotniea-378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304800"/>
            <a:ext cx="1628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6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6" name="Picture 4" descr="beauty-and-the-beast-origin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5105400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80" name="Picture 8" descr="110795-ya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276600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81" name="Rectangle 9"/>
          <p:cNvSpPr>
            <a:spLocks noChangeArrowheads="1"/>
          </p:cNvSpPr>
          <p:nvPr/>
        </p:nvSpPr>
        <p:spPr bwMode="auto">
          <a:xfrm>
            <a:off x="5334000" y="1524000"/>
            <a:ext cx="39862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«Красавица и чудовище»</a:t>
            </a:r>
          </a:p>
        </p:txBody>
      </p:sp>
      <p:sp>
        <p:nvSpPr>
          <p:cNvPr id="105482" name="Rectangle 10"/>
          <p:cNvSpPr>
            <a:spLocks noChangeArrowheads="1"/>
          </p:cNvSpPr>
          <p:nvPr/>
        </p:nvSpPr>
        <p:spPr bwMode="auto">
          <a:xfrm>
            <a:off x="1219200" y="4530725"/>
            <a:ext cx="2192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omic Sans MS" pitchFamily="66" charset="0"/>
              </a:rPr>
              <a:t>«Алладин»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54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5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5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5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4" name="Picture 4" descr="108206-YA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4111625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47" name="Picture 7" descr="175300-Sepi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35280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8" name="Rectangle 8"/>
          <p:cNvSpPr>
            <a:spLocks noChangeArrowheads="1"/>
          </p:cNvSpPr>
          <p:nvPr/>
        </p:nvSpPr>
        <p:spPr bwMode="auto">
          <a:xfrm>
            <a:off x="6096000" y="1531938"/>
            <a:ext cx="1795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"Геркулес"</a:t>
            </a:r>
          </a:p>
        </p:txBody>
      </p:sp>
      <p:sp>
        <p:nvSpPr>
          <p:cNvPr id="112649" name="Rectangle 9"/>
          <p:cNvSpPr>
            <a:spLocks noChangeArrowheads="1"/>
          </p:cNvSpPr>
          <p:nvPr/>
        </p:nvSpPr>
        <p:spPr bwMode="auto">
          <a:xfrm>
            <a:off x="1447800" y="4884738"/>
            <a:ext cx="2506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«Микки Маус»</a:t>
            </a:r>
            <a:r>
              <a:rPr lang="ru-RU" sz="2400" b="1"/>
              <a:t> </a:t>
            </a:r>
          </a:p>
        </p:txBody>
      </p:sp>
      <p:pic>
        <p:nvPicPr>
          <p:cNvPr id="30726" name="Picture 10" descr="multyashki-220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5248275"/>
            <a:ext cx="124777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2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6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2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8" name="Picture 4" descr="101-dalmatine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33400"/>
            <a:ext cx="48006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669" name="Picture 5" descr="2015737_f2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457200"/>
            <a:ext cx="28892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0" name="Rectangle 6"/>
          <p:cNvSpPr>
            <a:spLocks noChangeArrowheads="1"/>
          </p:cNvSpPr>
          <p:nvPr/>
        </p:nvSpPr>
        <p:spPr bwMode="auto">
          <a:xfrm>
            <a:off x="1524000" y="4656138"/>
            <a:ext cx="307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«101 далматинец»</a:t>
            </a:r>
          </a:p>
        </p:txBody>
      </p:sp>
      <p:sp>
        <p:nvSpPr>
          <p:cNvPr id="113671" name="Rectangle 7"/>
          <p:cNvSpPr>
            <a:spLocks noChangeArrowheads="1"/>
          </p:cNvSpPr>
          <p:nvPr/>
        </p:nvSpPr>
        <p:spPr bwMode="auto">
          <a:xfrm>
            <a:off x="6553200" y="54102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«Бэмби»</a:t>
            </a:r>
          </a:p>
        </p:txBody>
      </p:sp>
      <p:pic>
        <p:nvPicPr>
          <p:cNvPr id="31750" name="Picture 8" descr="multyashki-115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3276600"/>
            <a:ext cx="9334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3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3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2" name="Picture 4" descr="Lion-King-the-lion-king-804280_796_4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47815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4" name="Picture 6" descr="1225893589_106770-ya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2004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1524000" y="4503738"/>
            <a:ext cx="2435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«Винни-Пух» </a:t>
            </a:r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auto">
          <a:xfrm>
            <a:off x="6096000" y="1531938"/>
            <a:ext cx="2320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«Король Лев»</a:t>
            </a:r>
          </a:p>
        </p:txBody>
      </p:sp>
      <p:pic>
        <p:nvPicPr>
          <p:cNvPr id="32774" name="Picture 9" descr="multyashki-224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53340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4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146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4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304800" y="4651375"/>
            <a:ext cx="396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«Чип и Дейл спешат на помощь»</a:t>
            </a:r>
          </a:p>
        </p:txBody>
      </p:sp>
      <p:pic>
        <p:nvPicPr>
          <p:cNvPr id="115717" name="Picture 5" descr="fd4ef28d36c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429000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8" name="Picture 6" descr="tomjerry1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04800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9" name="Rectangle 7"/>
          <p:cNvSpPr>
            <a:spLocks noChangeArrowheads="1"/>
          </p:cNvSpPr>
          <p:nvPr/>
        </p:nvSpPr>
        <p:spPr bwMode="auto">
          <a:xfrm>
            <a:off x="5562600" y="1455738"/>
            <a:ext cx="278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«Том и Джерри»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5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57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6" name="Picture 6" descr="7501pinoquio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7338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767" name="Picture 7" descr="b75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304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68" name="Rectangle 8"/>
          <p:cNvSpPr>
            <a:spLocks noChangeArrowheads="1"/>
          </p:cNvSpPr>
          <p:nvPr/>
        </p:nvSpPr>
        <p:spPr bwMode="auto">
          <a:xfrm>
            <a:off x="5105400" y="1143000"/>
            <a:ext cx="3886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«Белоснежка и семь гномов»</a:t>
            </a:r>
          </a:p>
        </p:txBody>
      </p:sp>
      <p:sp>
        <p:nvSpPr>
          <p:cNvPr id="117769" name="Rectangle 9"/>
          <p:cNvSpPr>
            <a:spLocks noChangeArrowheads="1"/>
          </p:cNvSpPr>
          <p:nvPr/>
        </p:nvSpPr>
        <p:spPr bwMode="auto">
          <a:xfrm>
            <a:off x="1752600" y="4884738"/>
            <a:ext cx="2071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«Пиноккио»</a:t>
            </a:r>
          </a:p>
        </p:txBody>
      </p:sp>
      <p:sp>
        <p:nvSpPr>
          <p:cNvPr id="34822" name="AutoShape 10"/>
          <p:cNvSpPr>
            <a:spLocks noChangeArrowheads="1"/>
          </p:cNvSpPr>
          <p:nvPr/>
        </p:nvSpPr>
        <p:spPr bwMode="auto">
          <a:xfrm>
            <a:off x="228600" y="5715000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77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77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77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7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15" name="Picture 11" descr="5339_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581400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6" name="Picture 12" descr="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8600"/>
            <a:ext cx="4267200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17" name="Rectangle 13"/>
          <p:cNvSpPr>
            <a:spLocks noChangeArrowheads="1"/>
          </p:cNvSpPr>
          <p:nvPr/>
        </p:nvSpPr>
        <p:spPr bwMode="auto">
          <a:xfrm>
            <a:off x="838200" y="1303338"/>
            <a:ext cx="3067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«В поисках Немо»</a:t>
            </a:r>
          </a:p>
        </p:txBody>
      </p:sp>
      <p:sp>
        <p:nvSpPr>
          <p:cNvPr id="98318" name="Rectangle 14"/>
          <p:cNvSpPr>
            <a:spLocks noChangeArrowheads="1"/>
          </p:cNvSpPr>
          <p:nvPr/>
        </p:nvSpPr>
        <p:spPr bwMode="auto">
          <a:xfrm>
            <a:off x="6096000" y="4732338"/>
            <a:ext cx="1471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"Тачки 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8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8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8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8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8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8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8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8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8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8" name="Picture 4" descr="garfield2_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304800"/>
            <a:ext cx="4648200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9269" name="Picture 5" descr="KFP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971800"/>
            <a:ext cx="332581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270" name="Rectangle 6"/>
          <p:cNvSpPr>
            <a:spLocks noChangeArrowheads="1"/>
          </p:cNvSpPr>
          <p:nvPr/>
        </p:nvSpPr>
        <p:spPr bwMode="auto">
          <a:xfrm>
            <a:off x="1295400" y="1379538"/>
            <a:ext cx="189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«Гарфилд»</a:t>
            </a:r>
          </a:p>
        </p:txBody>
      </p:sp>
      <p:sp>
        <p:nvSpPr>
          <p:cNvPr id="139271" name="Rectangle 7"/>
          <p:cNvSpPr>
            <a:spLocks noChangeArrowheads="1"/>
          </p:cNvSpPr>
          <p:nvPr/>
        </p:nvSpPr>
        <p:spPr bwMode="auto">
          <a:xfrm>
            <a:off x="5181600" y="4808538"/>
            <a:ext cx="2949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«Кунг-фу Панда»</a:t>
            </a:r>
          </a:p>
        </p:txBody>
      </p:sp>
      <p:pic>
        <p:nvPicPr>
          <p:cNvPr id="38918" name="Picture 8" descr="multyashki-130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57200"/>
            <a:ext cx="952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9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9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9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2" name="Picture 4" descr="Tri_bogatyrya_i_Shamahanskaya_filmtoday_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3733800"/>
            <a:ext cx="525780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3" name="Picture 5" descr="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2860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6" name="Rectangle 8"/>
          <p:cNvSpPr>
            <a:spLocks noChangeArrowheads="1"/>
          </p:cNvSpPr>
          <p:nvPr/>
        </p:nvSpPr>
        <p:spPr bwMode="auto">
          <a:xfrm>
            <a:off x="228600" y="4876800"/>
            <a:ext cx="3276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«Три богатыря и Шамаханская царица» </a:t>
            </a:r>
          </a:p>
        </p:txBody>
      </p:sp>
      <p:sp>
        <p:nvSpPr>
          <p:cNvPr id="99337" name="Rectangle 9"/>
          <p:cNvSpPr>
            <a:spLocks noChangeArrowheads="1"/>
          </p:cNvSpPr>
          <p:nvPr/>
        </p:nvSpPr>
        <p:spPr bwMode="auto">
          <a:xfrm>
            <a:off x="6019800" y="1684338"/>
            <a:ext cx="2263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«Смешарики»</a:t>
            </a:r>
          </a:p>
        </p:txBody>
      </p:sp>
      <p:pic>
        <p:nvPicPr>
          <p:cNvPr id="40966" name="Picture 10" descr="jivotniea-368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381000"/>
            <a:ext cx="968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9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9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9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86021" name="Rectangle 5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</a:t>
            </a:r>
            <a:r>
              <a:rPr lang="ru-RU" sz="2400" b="1" smtClean="0">
                <a:latin typeface="Tahoma" pitchFamily="34" charset="0"/>
              </a:rPr>
              <a:t> </a:t>
            </a:r>
          </a:p>
        </p:txBody>
      </p:sp>
      <p:sp>
        <p:nvSpPr>
          <p:cNvPr id="5124" name="WordArt 10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80010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/>
                <a:cs typeface="Times New Roman"/>
              </a:rPr>
              <a:t>Выбери категорию</a:t>
            </a:r>
          </a:p>
        </p:txBody>
      </p:sp>
      <p:sp>
        <p:nvSpPr>
          <p:cNvPr id="86027" name="AutoShape 11"/>
          <p:cNvSpPr>
            <a:spLocks noChangeArrowheads="1"/>
          </p:cNvSpPr>
          <p:nvPr/>
        </p:nvSpPr>
        <p:spPr bwMode="auto">
          <a:xfrm>
            <a:off x="2438400" y="1828800"/>
            <a:ext cx="2819400" cy="1676400"/>
          </a:xfrm>
          <a:prstGeom prst="wedgeEllipseCallout">
            <a:avLst>
              <a:gd name="adj1" fmla="val -58954"/>
              <a:gd name="adj2" fmla="val -243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b="1" i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hlinkClick r:id="rId2" action="ppaction://hlinksldjump"/>
              </a:rPr>
              <a:t>Советские</a:t>
            </a:r>
            <a:r>
              <a:rPr lang="ru-RU" b="1" i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мультфильмы</a:t>
            </a:r>
          </a:p>
          <a:p>
            <a:pPr>
              <a:defRPr/>
            </a:pPr>
            <a:r>
              <a:rPr lang="ru-RU" b="1" i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(мультфильмы нашего детства)</a:t>
            </a:r>
          </a:p>
        </p:txBody>
      </p:sp>
      <p:pic>
        <p:nvPicPr>
          <p:cNvPr id="5126" name="Picture 12" descr="multyashki-222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863" y="1752600"/>
            <a:ext cx="182403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AutoShape 15"/>
          <p:cNvSpPr>
            <a:spLocks noChangeArrowheads="1"/>
          </p:cNvSpPr>
          <p:nvPr/>
        </p:nvSpPr>
        <p:spPr bwMode="auto">
          <a:xfrm>
            <a:off x="304800" y="4343400"/>
            <a:ext cx="2438400" cy="1524000"/>
          </a:xfrm>
          <a:prstGeom prst="cloudCallout">
            <a:avLst>
              <a:gd name="adj1" fmla="val 89648"/>
              <a:gd name="adj2" fmla="val 427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b="1" i="1">
                <a:latin typeface="Comic Sans MS" pitchFamily="66" charset="0"/>
                <a:hlinkClick r:id="rId4" action="ppaction://hlinksldjump"/>
              </a:rPr>
              <a:t>Персонажи Disney</a:t>
            </a:r>
            <a:endParaRPr lang="ru-RU" b="1" i="1">
              <a:latin typeface="Comic Sans MS" pitchFamily="66" charset="0"/>
            </a:endParaRPr>
          </a:p>
        </p:txBody>
      </p:sp>
      <p:pic>
        <p:nvPicPr>
          <p:cNvPr id="5128" name="Picture 16" descr="disney216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1400" y="4343400"/>
            <a:ext cx="1778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AutoShape 17"/>
          <p:cNvSpPr>
            <a:spLocks noChangeArrowheads="1"/>
          </p:cNvSpPr>
          <p:nvPr/>
        </p:nvSpPr>
        <p:spPr bwMode="auto">
          <a:xfrm>
            <a:off x="6553200" y="5029200"/>
            <a:ext cx="1981200" cy="990600"/>
          </a:xfrm>
          <a:prstGeom prst="wedgeRoundRectCallout">
            <a:avLst>
              <a:gd name="adj1" fmla="val 7051"/>
              <a:gd name="adj2" fmla="val -20737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i="1">
                <a:latin typeface="Comic Sans MS" pitchFamily="66" charset="0"/>
                <a:hlinkClick r:id="" action="ppaction://noaction"/>
              </a:rPr>
              <a:t>Мультфильмы 21 века</a:t>
            </a:r>
            <a:endParaRPr lang="ru-RU" b="1" i="1">
              <a:latin typeface="Comic Sans MS" pitchFamily="66" charset="0"/>
            </a:endParaRPr>
          </a:p>
        </p:txBody>
      </p:sp>
      <p:pic>
        <p:nvPicPr>
          <p:cNvPr id="5130" name="Picture 18" descr="multyashki-17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1200" y="1600200"/>
            <a:ext cx="23891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4" name="Picture 4" descr="kartinki24_cartoons_masha_00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8458200" cy="475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5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5410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Comic Sans MS" pitchFamily="66" charset="0"/>
              </a:rPr>
              <a:t>«Маша и медведь»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7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4" name="Rectangle 4"/>
          <p:cNvSpPr>
            <a:spLocks noChangeArrowheads="1"/>
          </p:cNvSpPr>
          <p:nvPr/>
        </p:nvSpPr>
        <p:spPr bwMode="auto">
          <a:xfrm>
            <a:off x="4953000" y="1146175"/>
            <a:ext cx="4411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«ОСТРОВ СОКРОВИЩ»</a:t>
            </a:r>
          </a:p>
        </p:txBody>
      </p:sp>
      <p:pic>
        <p:nvPicPr>
          <p:cNvPr id="122885" name="Picture 5" descr="64dd74d5375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86" name="Rectangle 6"/>
          <p:cNvSpPr>
            <a:spLocks noChangeArrowheads="1"/>
          </p:cNvSpPr>
          <p:nvPr/>
        </p:nvSpPr>
        <p:spPr bwMode="auto">
          <a:xfrm>
            <a:off x="762000" y="5033963"/>
            <a:ext cx="330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«Незнайка на Луне»</a:t>
            </a:r>
          </a:p>
        </p:txBody>
      </p:sp>
      <p:pic>
        <p:nvPicPr>
          <p:cNvPr id="122887" name="Picture 7" descr="9983327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657600"/>
            <a:ext cx="4038600" cy="30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8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2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WordArt 4"/>
          <p:cNvSpPr>
            <a:spLocks noChangeArrowheads="1" noChangeShapeType="1" noTextEdit="1"/>
          </p:cNvSpPr>
          <p:nvPr/>
        </p:nvSpPr>
        <p:spPr bwMode="auto">
          <a:xfrm>
            <a:off x="1066800" y="1295400"/>
            <a:ext cx="7772400" cy="4648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2338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Молодцы!!!!</a:t>
            </a:r>
          </a:p>
        </p:txBody>
      </p:sp>
      <p:pic>
        <p:nvPicPr>
          <p:cNvPr id="46083" name="Picture 9" descr="balloons22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152400"/>
            <a:ext cx="6191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10" descr="balloons22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2362200"/>
            <a:ext cx="6191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11" descr="balloons22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4533900"/>
            <a:ext cx="6191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04" name="tada.wav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458200" y="708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05" name="Picture 13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620000" y="7010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9" fill="hold"/>
                                        <p:tgtEl>
                                          <p:spTgt spid="850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93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5" fill="hold"/>
                                        <p:tgtEl>
                                          <p:spTgt spid="850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5004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500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01labc6be12860371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371600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0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Comic Sans MS" pitchFamily="66" charset="0"/>
              </a:rPr>
              <a:t>«Кошкин дом»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9cfdd8769fa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657600"/>
            <a:ext cx="4114800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Каникулы_бонифация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28600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4" name="Rectangle 12"/>
          <p:cNvSpPr>
            <a:spLocks noGrp="1" noChangeArrowheads="1"/>
          </p:cNvSpPr>
          <p:nvPr>
            <p:ph sz="half" idx="4294967295"/>
          </p:nvPr>
        </p:nvSpPr>
        <p:spPr>
          <a:xfrm>
            <a:off x="304800" y="685800"/>
            <a:ext cx="40386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                                          </a:t>
            </a:r>
            <a:r>
              <a:rPr lang="ru-RU" sz="2800" smtClean="0">
                <a:latin typeface="Comic Sans MS" pitchFamily="66" charset="0"/>
              </a:rPr>
              <a:t>«</a:t>
            </a:r>
            <a:r>
              <a:rPr lang="ru-RU" sz="2800" b="1" smtClean="0">
                <a:latin typeface="Comic Sans MS" pitchFamily="66" charset="0"/>
              </a:rPr>
              <a:t>Каникулы Бонифация»</a:t>
            </a:r>
          </a:p>
        </p:txBody>
      </p:sp>
      <p:sp>
        <p:nvSpPr>
          <p:cNvPr id="8207" name="Rectangle 15"/>
          <p:cNvSpPr>
            <a:spLocks noGrp="1" noChangeArrowheads="1"/>
          </p:cNvSpPr>
          <p:nvPr>
            <p:ph sz="quarter" idx="4294967295"/>
          </p:nvPr>
        </p:nvSpPr>
        <p:spPr>
          <a:xfrm>
            <a:off x="4800600" y="4648200"/>
            <a:ext cx="4343400" cy="990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    </a:t>
            </a:r>
            <a:r>
              <a:rPr lang="ru-RU" sz="2800" smtClean="0">
                <a:latin typeface="Comic Sans MS" pitchFamily="66" charset="0"/>
              </a:rPr>
              <a:t>«</a:t>
            </a:r>
            <a:r>
              <a:rPr lang="ru-RU" sz="2800" b="1" smtClean="0">
                <a:latin typeface="Comic Sans MS" pitchFamily="66" charset="0"/>
              </a:rPr>
              <a:t>Конек-горбунок»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rr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3505200"/>
            <a:ext cx="3886200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4" name="Rectangle 18"/>
          <p:cNvSpPr>
            <a:spLocks noGrp="1" noChangeArrowheads="1"/>
          </p:cNvSpPr>
          <p:nvPr>
            <p:ph sz="quarter" idx="4294967295"/>
          </p:nvPr>
        </p:nvSpPr>
        <p:spPr>
          <a:xfrm>
            <a:off x="457200" y="4191000"/>
            <a:ext cx="4038600" cy="1371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mtClean="0">
                <a:latin typeface="Comic Sans MS" pitchFamily="66" charset="0"/>
              </a:rPr>
              <a:t>«Сказка о рыбаке и рыбке»</a:t>
            </a:r>
          </a:p>
        </p:txBody>
      </p:sp>
      <p:sp>
        <p:nvSpPr>
          <p:cNvPr id="9240" name="Rectangle 24"/>
          <p:cNvSpPr>
            <a:spLocks noGrp="1" noChangeArrowheads="1"/>
          </p:cNvSpPr>
          <p:nvPr>
            <p:ph sz="quarter" idx="4294967295"/>
          </p:nvPr>
        </p:nvSpPr>
        <p:spPr>
          <a:xfrm>
            <a:off x="4800600" y="1143000"/>
            <a:ext cx="4038600" cy="914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mtClean="0">
                <a:latin typeface="Comic Sans MS" pitchFamily="66" charset="0"/>
              </a:rPr>
              <a:t>    «Чебурашка»</a:t>
            </a:r>
          </a:p>
        </p:txBody>
      </p:sp>
      <p:pic>
        <p:nvPicPr>
          <p:cNvPr id="9243" name="Picture 27" descr="129085708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81000"/>
            <a:ext cx="4286250" cy="323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29" descr="babochkia-13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152400"/>
            <a:ext cx="12192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3" name="Picture 19" descr="2eb0d7ac75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200400"/>
            <a:ext cx="4419600" cy="334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Picture 20" descr="2490694718ee21bcfc1418ac547_pre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52400"/>
            <a:ext cx="3962400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6" name="Rectangle 22"/>
          <p:cNvSpPr>
            <a:spLocks noGrp="1" noChangeArrowheads="1"/>
          </p:cNvSpPr>
          <p:nvPr>
            <p:ph sz="half" idx="1"/>
          </p:nvPr>
        </p:nvSpPr>
        <p:spPr>
          <a:xfrm>
            <a:off x="1676400" y="990600"/>
            <a:ext cx="2286000" cy="762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mtClean="0">
                <a:latin typeface="Comic Sans MS" pitchFamily="66" charset="0"/>
              </a:rPr>
              <a:t>«Антошка»</a:t>
            </a:r>
          </a:p>
        </p:txBody>
      </p:sp>
      <p:sp>
        <p:nvSpPr>
          <p:cNvPr id="16407" name="Rectangle 23"/>
          <p:cNvSpPr>
            <a:spLocks noGrp="1" noChangeArrowheads="1"/>
          </p:cNvSpPr>
          <p:nvPr>
            <p:ph sz="half" idx="2"/>
          </p:nvPr>
        </p:nvSpPr>
        <p:spPr>
          <a:xfrm>
            <a:off x="4953000" y="4648200"/>
            <a:ext cx="3962400" cy="11779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mtClean="0">
                <a:latin typeface="Comic Sans MS" pitchFamily="66" charset="0"/>
              </a:rPr>
              <a:t>«Мама для мамонтёнка»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6" name="Picture 4" descr="malysh_i_karls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04800"/>
            <a:ext cx="6934200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5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5562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Comic Sans MS" pitchFamily="66" charset="0"/>
              </a:rPr>
              <a:t>«Малыш и Карлсон»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6" name="Picture 4" descr="Tr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597" name="Picture 5" descr="82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50520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9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609600" y="4648200"/>
            <a:ext cx="3581400" cy="914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mtClean="0">
                <a:latin typeface="Comic Sans MS" pitchFamily="66" charset="0"/>
              </a:rPr>
              <a:t>«Тайна третьей планеты»</a:t>
            </a:r>
          </a:p>
        </p:txBody>
      </p:sp>
      <p:sp>
        <p:nvSpPr>
          <p:cNvPr id="110600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</a:t>
            </a:r>
            <a:r>
              <a:rPr lang="ru-RU" b="1" smtClean="0">
                <a:latin typeface="Comic Sans MS" pitchFamily="66" charset="0"/>
              </a:rPr>
              <a:t>«Каникулы в Простоквашино»</a:t>
            </a:r>
          </a:p>
        </p:txBody>
      </p:sp>
      <p:pic>
        <p:nvPicPr>
          <p:cNvPr id="11270" name="Picture 9" descr="jivotniea-327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228600"/>
            <a:ext cx="8842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0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0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лен">
  <a:themeElements>
    <a:clrScheme name="Клен 7">
      <a:dk1>
        <a:srgbClr val="80ACC4"/>
      </a:dk1>
      <a:lt1>
        <a:srgbClr val="FFFFFF"/>
      </a:lt1>
      <a:dk2>
        <a:srgbClr val="B3D1DF"/>
      </a:dk2>
      <a:lt2>
        <a:srgbClr val="FFFFFF"/>
      </a:lt2>
      <a:accent1>
        <a:srgbClr val="5089A8"/>
      </a:accent1>
      <a:accent2>
        <a:srgbClr val="BBC6DB"/>
      </a:accent2>
      <a:accent3>
        <a:srgbClr val="D6E5EC"/>
      </a:accent3>
      <a:accent4>
        <a:srgbClr val="DADADA"/>
      </a:accent4>
      <a:accent5>
        <a:srgbClr val="B3C4D1"/>
      </a:accent5>
      <a:accent6>
        <a:srgbClr val="A9B3C6"/>
      </a:accent6>
      <a:hlink>
        <a:srgbClr val="0000FF"/>
      </a:hlink>
      <a:folHlink>
        <a:srgbClr val="006699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560</TotalTime>
  <Words>284</Words>
  <Application>Microsoft Office PowerPoint</Application>
  <PresentationFormat>Экран (4:3)</PresentationFormat>
  <Paragraphs>63</Paragraphs>
  <Slides>32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Comic Sans MS</vt:lpstr>
      <vt:lpstr>Tahoma</vt:lpstr>
      <vt:lpstr>Times New Roman</vt:lpstr>
      <vt:lpstr>Wingdings</vt:lpstr>
      <vt:lpstr>Клен</vt:lpstr>
      <vt:lpstr>Презентация PowerPoint</vt:lpstr>
      <vt:lpstr>Презентация PowerPoint</vt:lpstr>
      <vt:lpstr>Презентация PowerPoint</vt:lpstr>
      <vt:lpstr>«Кошкин дом»</vt:lpstr>
      <vt:lpstr>Презентация PowerPoint</vt:lpstr>
      <vt:lpstr>Презентация PowerPoint</vt:lpstr>
      <vt:lpstr>Презентация PowerPoint</vt:lpstr>
      <vt:lpstr>«Малыш и Карлсон»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«Маша и медведь»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14</cp:revision>
  <cp:lastPrinted>1601-01-01T00:00:00Z</cp:lastPrinted>
  <dcterms:created xsi:type="dcterms:W3CDTF">1601-01-01T00:00:00Z</dcterms:created>
  <dcterms:modified xsi:type="dcterms:W3CDTF">2020-04-09T18:46:54Z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