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игрушки-памятей-детства-конфеты-186358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5984" y="2071678"/>
            <a:ext cx="47149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Игрушки в гостях у детей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 (6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500042"/>
            <a:ext cx="6782379" cy="543720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 (9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642918"/>
            <a:ext cx="5084769" cy="545087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 (8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9587" y="500042"/>
            <a:ext cx="7017226" cy="558008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67425815_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3174" y="642918"/>
            <a:ext cx="4699213" cy="533830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resiz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428604"/>
            <a:ext cx="4744105" cy="593013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367425777_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571480"/>
            <a:ext cx="3830221" cy="563042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 (1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3" y="615870"/>
            <a:ext cx="4519816" cy="546425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546_2_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714356"/>
            <a:ext cx="6005353" cy="543720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 (2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642918"/>
            <a:ext cx="5652974" cy="558474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llo_html_m44254a4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714356"/>
            <a:ext cx="6512970" cy="506246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 (7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642918"/>
            <a:ext cx="5794397" cy="579439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262307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642918"/>
            <a:ext cx="7249609" cy="5437207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5</Words>
  <PresentationFormat>Экран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</cp:revision>
  <dcterms:created xsi:type="dcterms:W3CDTF">2020-04-09T23:07:08Z</dcterms:created>
  <dcterms:modified xsi:type="dcterms:W3CDTF">2020-04-09T23:47:13Z</dcterms:modified>
</cp:coreProperties>
</file>