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8" r:id="rId4"/>
    <p:sldId id="265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57" d="100"/>
          <a:sy n="57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71510" y="1529523"/>
            <a:ext cx="4892044" cy="212365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РУССКИЙ ЯЗЫК </a:t>
            </a:r>
          </a:p>
          <a:p>
            <a:pPr algn="ctr"/>
            <a:endParaRPr lang="ru-RU" sz="4400" b="1" i="1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44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3 КЛАСС</a:t>
            </a:r>
            <a:endParaRPr lang="ru-RU" sz="4400" b="1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34533" y="1862667"/>
            <a:ext cx="6849534" cy="1193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Имена прилагательные изменяются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1800" y="4275667"/>
            <a:ext cx="2489200" cy="889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родам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56467" y="4258733"/>
            <a:ext cx="2785533" cy="92286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числам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969000" y="4267200"/>
            <a:ext cx="2726267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3831167" y="3678767"/>
            <a:ext cx="1075266" cy="338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910667" y="3183467"/>
            <a:ext cx="1981200" cy="100753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1637333" y="3208866"/>
            <a:ext cx="2088000" cy="100753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Изменение </a:t>
            </a:r>
          </a:p>
          <a:p>
            <a:pPr algn="ctr">
              <a:buNone/>
            </a:pPr>
            <a:r>
              <a:rPr lang="ru-RU" sz="6000" b="1" smtClean="0">
                <a:latin typeface="Times New Roman" pitchFamily="18" charset="0"/>
                <a:cs typeface="Times New Roman" pitchFamily="18" charset="0"/>
              </a:rPr>
              <a:t>имён прилагательных</a:t>
            </a:r>
          </a:p>
          <a:p>
            <a:pPr algn="ctr">
              <a:buNone/>
            </a:pPr>
            <a:r>
              <a:rPr lang="ru-RU" sz="6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по падежам.</a:t>
            </a:r>
          </a:p>
          <a:p>
            <a:pPr>
              <a:buNone/>
            </a:pPr>
            <a:endParaRPr lang="ru-RU" sz="5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34533" y="1862667"/>
            <a:ext cx="6849534" cy="1193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Имена прилагательные изменяются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1800" y="4275667"/>
            <a:ext cx="2489200" cy="889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родам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56467" y="4258733"/>
            <a:ext cx="2717799" cy="92286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числам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858933" y="4267200"/>
            <a:ext cx="2920999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падежам</a:t>
            </a:r>
            <a:endParaRPr lang="ru-RU" sz="3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3831167" y="3678767"/>
            <a:ext cx="1075266" cy="338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910667" y="3183467"/>
            <a:ext cx="1981200" cy="100753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1637333" y="3208866"/>
            <a:ext cx="2088000" cy="100753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28650" y="541867"/>
            <a:ext cx="7886700" cy="11488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АЛГОРИТМ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28650" y="1557867"/>
            <a:ext cx="7886700" cy="4619096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1. Найти существительное, которое согласуется с именем прилагательным;</a:t>
            </a:r>
          </a:p>
          <a:p>
            <a:pPr>
              <a:buFontTx/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2. Определить падеж имени существительного;</a:t>
            </a:r>
          </a:p>
          <a:p>
            <a:pPr>
              <a:buFontTx/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3. По падежу имени существительного определить падеж прилагательного.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58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ТЕМА</vt:lpstr>
      <vt:lpstr>Слайд 4</vt:lpstr>
      <vt:lpstr>АЛГОРИТМ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40</cp:revision>
  <dcterms:created xsi:type="dcterms:W3CDTF">2013-11-19T05:52:05Z</dcterms:created>
  <dcterms:modified xsi:type="dcterms:W3CDTF">2020-04-10T09:37:07Z</dcterms:modified>
</cp:coreProperties>
</file>