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6" r:id="rId4"/>
    <p:sldId id="271" r:id="rId5"/>
    <p:sldId id="269" r:id="rId6"/>
    <p:sldId id="259" r:id="rId7"/>
    <p:sldId id="261" r:id="rId8"/>
    <p:sldId id="27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9" autoAdjust="0"/>
  </p:normalViewPr>
  <p:slideViewPr>
    <p:cSldViewPr>
      <p:cViewPr varScale="1">
        <p:scale>
          <a:sx n="63" d="100"/>
          <a:sy n="63" d="100"/>
        </p:scale>
        <p:origin x="-37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75696-AC58-4669-A020-09C71AF2B5A4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46A7C-1F17-4EB4-8C2F-7ECBF95248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97385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75696-AC58-4669-A020-09C71AF2B5A4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46A7C-1F17-4EB4-8C2F-7ECBF95248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83486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75696-AC58-4669-A020-09C71AF2B5A4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46A7C-1F17-4EB4-8C2F-7ECBF95248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75607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75696-AC58-4669-A020-09C71AF2B5A4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46A7C-1F17-4EB4-8C2F-7ECBF95248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15286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75696-AC58-4669-A020-09C71AF2B5A4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46A7C-1F17-4EB4-8C2F-7ECBF95248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18066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75696-AC58-4669-A020-09C71AF2B5A4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46A7C-1F17-4EB4-8C2F-7ECBF95248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37049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75696-AC58-4669-A020-09C71AF2B5A4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46A7C-1F17-4EB4-8C2F-7ECBF95248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81248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75696-AC58-4669-A020-09C71AF2B5A4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46A7C-1F17-4EB4-8C2F-7ECBF95248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86627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75696-AC58-4669-A020-09C71AF2B5A4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46A7C-1F17-4EB4-8C2F-7ECBF95248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81531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75696-AC58-4669-A020-09C71AF2B5A4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46A7C-1F17-4EB4-8C2F-7ECBF95248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42330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75696-AC58-4669-A020-09C71AF2B5A4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46A7C-1F17-4EB4-8C2F-7ECBF95248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62721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075696-AC58-4669-A020-09C71AF2B5A4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E46A7C-1F17-4EB4-8C2F-7ECBF95248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73411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G:\именины\717124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052736"/>
            <a:ext cx="7774632" cy="1080120"/>
          </a:xfrm>
        </p:spPr>
        <p:txBody>
          <a:bodyPr/>
          <a:lstStyle/>
          <a:p>
            <a:r>
              <a:rPr lang="ru-RU" b="1" dirty="0" smtClean="0">
                <a:ln w="180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Номинация</a:t>
            </a:r>
            <a:r>
              <a:rPr lang="ru-RU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</a:rPr>
              <a:t> </a:t>
            </a:r>
            <a:r>
              <a:rPr lang="ru-RU" b="1" dirty="0" smtClean="0">
                <a:ln w="180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«Ребёнок»</a:t>
            </a:r>
            <a:endParaRPr lang="ru-RU" b="1" dirty="0">
              <a:ln w="18000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2357430"/>
            <a:ext cx="7963248" cy="328137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Калямина Анна</a:t>
            </a:r>
          </a:p>
          <a:p>
            <a:r>
              <a:rPr lang="ru-RU" sz="2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6 лет</a:t>
            </a:r>
          </a:p>
          <a:p>
            <a:r>
              <a:rPr lang="ru-RU" sz="2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МБДОУ № 207</a:t>
            </a:r>
          </a:p>
          <a:p>
            <a:r>
              <a:rPr lang="ru-RU" sz="2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Крупина Светлана Владимировна(воспитатель) </a:t>
            </a:r>
            <a:endParaRPr lang="ru-RU" sz="28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31643835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:\именины\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76285" y="-357214"/>
            <a:ext cx="9620285" cy="721521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Именины – праздник особый. Это день памяти того святого, в честь которого крещен человек. И праздник это особый, его можно назвать днем духовного рождения </a:t>
            </a:r>
            <a:b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ведь связан он прежде всего с таинством Крещения и с нашими соименными небесными покровителями.   В прошлом именины считались более важным праздником, чем день «телесного» рождения. Кроме того, во многих случаях они практически совпадали. </a:t>
            </a:r>
            <a:endParaRPr lang="ru-RU" sz="2400" dirty="0"/>
          </a:p>
        </p:txBody>
      </p:sp>
      <p:pic>
        <p:nvPicPr>
          <p:cNvPr id="5" name="Рисунок 3" descr="загруженное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3643314"/>
            <a:ext cx="3929090" cy="285751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G:\именины\201015-83d95-95316566-m750x740-u1d4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8501122" cy="600079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7643192" cy="201622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4">
                    <a:lumMod val="75000"/>
                  </a:schemeClr>
                </a:solidFill>
              </a:rPr>
              <a:t> При Крещении каждому человеку Бог даёт Ангела –Хранителя. Мы не видим его, но он всегда с каждым из нас. Он будет охранять человека всю жизнь.</a:t>
            </a:r>
            <a:endParaRPr lang="ru-RU" sz="3600" dirty="0"/>
          </a:p>
        </p:txBody>
      </p:sp>
      <p:pic>
        <p:nvPicPr>
          <p:cNvPr id="2055" name="Picture 7" descr="G:\именины\scale_12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3214686"/>
            <a:ext cx="3733792" cy="2490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3" descr="ангел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2500306"/>
            <a:ext cx="3071809" cy="39150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566293230"/>
      </p:ext>
    </p:extLst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G:\именины\7171248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52"/>
            <a:ext cx="9001156" cy="652046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Выбор имени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34" y="4143380"/>
            <a:ext cx="3780420" cy="25202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85720" y="1428736"/>
            <a:ext cx="5214974" cy="267765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Выбрать имя малышу не просто – следует учитывать пожелания мамы и папы. Иногда мнения расходятся. Когда   13 августа я появилась на свет</a:t>
            </a:r>
          </a:p>
          <a:p>
            <a:pPr algn="ctr"/>
            <a:r>
              <a:rPr lang="ru-RU" sz="24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 нашей семье выбор мамы и папы совпал. Меня назвали Анна (в святцах Анна).</a:t>
            </a:r>
            <a:endParaRPr lang="ru-RU" sz="2400" b="1" dirty="0">
              <a:ln w="12700">
                <a:solidFill>
                  <a:srgbClr val="002060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572324866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G:\именины\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57420" y="214290"/>
            <a:ext cx="1159672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643182"/>
            <a:ext cx="4857816" cy="392909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1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Имя, данное человеку при Крещении, в течение жизни не меняется. С этим именем человек переходит и на тот свет. И именно это имя после смерти упоминается Церковью в молитвах об упокоении 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души</a:t>
            </a:r>
            <a:r>
              <a:rPr lang="ru-RU" sz="31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</a:t>
            </a:r>
            <a:endParaRPr lang="ru-RU" sz="31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00166" y="357166"/>
            <a:ext cx="5357850" cy="206210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Анна – в переводе с древнегреческого означает «благодать», «милостивая».</a:t>
            </a:r>
            <a:r>
              <a:rPr lang="ru-RU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  </a:t>
            </a:r>
            <a:endParaRPr lang="ru-RU" sz="32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5" name="Рисунок 3" descr="840423_original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63465" y="2643193"/>
            <a:ext cx="3680535" cy="421480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G:\именины\Angel-clip-art-free-religious-free-clipart-images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0"/>
            <a:ext cx="8072494" cy="659608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785926"/>
            <a:ext cx="7643866" cy="1143008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>
                  <a:solidFill>
                    <a:schemeClr val="tx2">
                      <a:lumMod val="50000"/>
                    </a:schemeClr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Значение имени Анна</a:t>
            </a:r>
            <a:endParaRPr lang="ru-RU" b="1" cap="all" dirty="0">
              <a:ln w="0">
                <a:solidFill>
                  <a:schemeClr val="tx2">
                    <a:lumMod val="50000"/>
                  </a:schemeClr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2976" y="3214686"/>
            <a:ext cx="6643734" cy="2928958"/>
          </a:xfrm>
        </p:spPr>
        <p:txBody>
          <a:bodyPr>
            <a:normAutofit fontScale="85000" lnSpcReduction="2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Анна - благодать, милостивая (древнееврейское). Имя любимо во всех странах.</a:t>
            </a:r>
          </a:p>
          <a:p>
            <a:pPr algn="ctr"/>
            <a:r>
              <a:rPr lang="ru-RU" b="1" dirty="0" smtClean="0">
                <a:ln w="11430"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Считается, что девочка, названная Анной, будет артистична, покладиста и доброжелательна, внимательна по отношению к старшим, полна сострадания к животным.</a:t>
            </a:r>
          </a:p>
          <a:p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51749986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2" name="Picture 6" descr="G:\именины\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290"/>
            <a:ext cx="9144000" cy="642937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Небесная покровительница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9220" name="Picture 4" descr="G:\именины\anna-prorochitsa-2_novyy-razmer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2428868"/>
            <a:ext cx="2438400" cy="2965704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0" y="1571612"/>
            <a:ext cx="4643470" cy="70788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Анна Пророчица, дочь </a:t>
            </a:r>
            <a:r>
              <a:rPr lang="ru-RU" sz="20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Фануилова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, которая почитается 10 сентября.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4282" y="2500306"/>
            <a:ext cx="4572000" cy="409342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Согласно Евангелию от Луки (Лк. 2:36-38), праведница находилась в соборе и в тот чудесный день, когда Иосиф </a:t>
            </a:r>
            <a:r>
              <a:rPr lang="ru-RU" sz="2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Обручник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с Богородицей принесли туда Иисуса, собираясь воздать Господу жертвоприношение за родившегося первенца. Удостоившись великой чести увидеть Творца, праведница начала рассказывать о Нём по всему городу – за это её и именуют «пророчицей», единственную среди всех женщин, о которых говорится в Новом Завете. 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59597932"/>
      </p:ext>
    </p:extLst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G:\именины\1267451067_kresenie-psd-3543-2362-300dpi-278mb-arxiv-winra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0"/>
            <a:ext cx="8643998" cy="683055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357430"/>
            <a:ext cx="8543956" cy="1571636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Именины в нашей семье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43042" y="3571876"/>
            <a:ext cx="6215106" cy="267765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 Анна Пророчицы именины 16 февраля и 10 сентября.</a:t>
            </a:r>
          </a:p>
          <a:p>
            <a:pPr algn="ctr"/>
            <a:r>
              <a:rPr lang="ru-RU" sz="2400" b="1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Мы отмечаем 10 сентября, так как я родилась 13 августа.</a:t>
            </a:r>
          </a:p>
          <a:p>
            <a:pPr algn="ctr"/>
            <a:r>
              <a:rPr lang="ru-RU" sz="2400" b="1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нашей семье мы поздравляем друг друга с именинами,  ходим в церковь и дарим друг другу небольшие подарки.</a:t>
            </a:r>
          </a:p>
        </p:txBody>
      </p:sp>
    </p:spTree>
    <p:extLst>
      <p:ext uri="{BB962C8B-B14F-4D97-AF65-F5344CB8AC3E}">
        <p14:creationId xmlns="" xmlns:p14="http://schemas.microsoft.com/office/powerpoint/2010/main" val="1929824702"/>
      </p:ext>
    </p:extLst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6089593</TotalTime>
  <Words>274</Words>
  <Application>Microsoft Office PowerPoint</Application>
  <PresentationFormat>Экран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Номинация «Ребёнок»</vt:lpstr>
      <vt:lpstr>       Именины – праздник особый. Это день памяти того святого, в честь которого крещен человек. И праздник это особый, его можно назвать днем духовного рождения  ведь связан он прежде всего с таинством Крещения и с нашими соименными небесными покровителями.   В прошлом именины считались более важным праздником, чем день «телесного» рождения. Кроме того, во многих случаях они практически совпадали. </vt:lpstr>
      <vt:lpstr> При Крещении каждому человеку Бог даёт Ангела –Хранителя. Мы не видим его, но он всегда с каждым из нас. Он будет охранять человека всю жизнь.</vt:lpstr>
      <vt:lpstr>Выбор имени</vt:lpstr>
      <vt:lpstr> Имя, данное человеку при Крещении, в течение жизни не меняется. С этим именем человек переходит и на тот свет. И именно это имя после смерти упоминается Церковью в молитвах об упокоении души.</vt:lpstr>
      <vt:lpstr>Значение имени Анна</vt:lpstr>
      <vt:lpstr>Небесная покровительница</vt:lpstr>
      <vt:lpstr>Именины в нашей семье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Илья</dc:creator>
  <cp:lastModifiedBy>Сергей1</cp:lastModifiedBy>
  <cp:revision>32</cp:revision>
  <dcterms:created xsi:type="dcterms:W3CDTF">2018-01-10T11:50:53Z</dcterms:created>
  <dcterms:modified xsi:type="dcterms:W3CDTF">2020-04-10T11:51:57Z</dcterms:modified>
</cp:coreProperties>
</file>