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A06B5-66A7-4EFD-84E7-27A4BAD37DB5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919BA-650F-4910-997D-55E1F40C52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1371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3373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2315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47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472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55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9653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369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2458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145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0155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9493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DE048-B1D3-43AD-91BD-2EA9251D14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7337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ти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4320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91680" y="4941168"/>
            <a:ext cx="6984776" cy="169277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defRPr/>
            </a:pPr>
            <a:r>
              <a:rPr lang="ru-RU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Рзаева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Наталья Анатольевна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49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 Шустиково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628800"/>
            <a:ext cx="82809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Путешествие в космос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27784" y="2631453"/>
            <a:ext cx="446449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Разновозрастная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группа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169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032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USER\Desktop\неб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2576"/>
            <a:ext cx="9144000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USER\Desktop\сол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04864"/>
            <a:ext cx="230425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5072988"/>
            <a:ext cx="62646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Днем нашу планету согревает и освещает Солнце. </a:t>
            </a:r>
          </a:p>
        </p:txBody>
      </p:sp>
    </p:spTree>
    <p:extLst>
      <p:ext uri="{BB962C8B-B14F-4D97-AF65-F5344CB8AC3E}">
        <p14:creationId xmlns:p14="http://schemas.microsoft.com/office/powerpoint/2010/main" xmlns="" val="729351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9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esktop\луна.jpg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72816"/>
            <a:ext cx="338437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5014626"/>
            <a:ext cx="61926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Вечером на небе мы можем увидеть Луну и звезды.</a:t>
            </a:r>
          </a:p>
        </p:txBody>
      </p:sp>
    </p:spTree>
    <p:extLst>
      <p:ext uri="{BB962C8B-B14F-4D97-AF65-F5344CB8AC3E}">
        <p14:creationId xmlns:p14="http://schemas.microsoft.com/office/powerpoint/2010/main" xmlns="" val="38116081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USER\Desktop\солнце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8093" y="1396046"/>
            <a:ext cx="4406315" cy="429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551837"/>
            <a:ext cx="30963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Солнце – это звезда, самая ближайшая к нам, это центр планетной системы и могучий источник жизни на Земле. Без солнечного света ни одно живое существо не могло бы жить.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21580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USER\Desktop\планеты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24744"/>
            <a:ext cx="5832648" cy="490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1" y="2551837"/>
            <a:ext cx="309634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Солнце не одиноко, у него есть семья – это планеты. Семья солнца называется Солнечной системой. В ней 9 планет. Планеты – это небесные тела, которые намного меньше звезд. Они не излучают свет, а пользуются теплом и светом Солнца.</a:t>
            </a:r>
          </a:p>
        </p:txBody>
      </p:sp>
    </p:spTree>
    <p:extLst>
      <p:ext uri="{BB962C8B-B14F-4D97-AF65-F5344CB8AC3E}">
        <p14:creationId xmlns:p14="http://schemas.microsoft.com/office/powerpoint/2010/main" xmlns="" val="3129624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1434151" y="781195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ертикальный свиток 1"/>
          <p:cNvSpPr/>
          <p:nvPr/>
        </p:nvSpPr>
        <p:spPr>
          <a:xfrm>
            <a:off x="3491880" y="2132856"/>
            <a:ext cx="4824536" cy="352839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2924944"/>
            <a:ext cx="3600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4" descr="C:\Users\USER\Desktop\сат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4663"/>
            <a:ext cx="2016224" cy="100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аним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201" y="404663"/>
            <a:ext cx="736423" cy="72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USER\Desktop\аним1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141312"/>
            <a:ext cx="1555087" cy="147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5697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1988840"/>
            <a:ext cx="73448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Цель: расширение представлений детей о космосе, планетах, Вселенной.               </a:t>
            </a:r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Задачи</a:t>
            </a:r>
            <a:r>
              <a:rPr lang="ru-RU" sz="2800" dirty="0">
                <a:solidFill>
                  <a:srgbClr val="FF0000"/>
                </a:solidFill>
              </a:rPr>
              <a:t>:                                                                                                                                      - расширять кругозор детей;                                                                                                           - развивать познавательный интерес и любознательность детей;                                         - познакомить детей с первым советским </a:t>
            </a:r>
            <a:r>
              <a:rPr lang="ru-RU" sz="2800" dirty="0" smtClean="0">
                <a:solidFill>
                  <a:srgbClr val="FF0000"/>
                </a:solidFill>
              </a:rPr>
              <a:t>космонавтом</a:t>
            </a:r>
            <a:r>
              <a:rPr lang="ru-RU" sz="2800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2052" name="Picture 4" descr="C:\Users\USER\Desktop\сат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4664"/>
            <a:ext cx="244827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93674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5572" y="0"/>
            <a:ext cx="91895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со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88839"/>
            <a:ext cx="6192688" cy="4197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2348880"/>
            <a:ext cx="201622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Сначала в космос полетели две собаки: Белка и Стрелка. Только после того, как они вернулись, целы и невредимы, в космос полетел человек. </a:t>
            </a:r>
          </a:p>
        </p:txBody>
      </p:sp>
    </p:spTree>
    <p:extLst>
      <p:ext uri="{BB962C8B-B14F-4D97-AF65-F5344CB8AC3E}">
        <p14:creationId xmlns:p14="http://schemas.microsoft.com/office/powerpoint/2010/main" xmlns="" val="3386020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gagarin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41444"/>
            <a:ext cx="5760640" cy="473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852936"/>
            <a:ext cx="2736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Первым человеком, который смог отправиться в космическое путешествие, и облететь всю нашу Землю, был космонавт Юрий Алексеевич Гагарин. </a:t>
            </a:r>
          </a:p>
        </p:txBody>
      </p:sp>
    </p:spTree>
    <p:extLst>
      <p:ext uri="{BB962C8B-B14F-4D97-AF65-F5344CB8AC3E}">
        <p14:creationId xmlns:p14="http://schemas.microsoft.com/office/powerpoint/2010/main" xmlns="" val="4125883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работ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9650" y="1430859"/>
            <a:ext cx="5890821" cy="466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276872"/>
            <a:ext cx="259228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Сейчас космонавты проводят в космосе много дней. Они живут на космических станциях, работают, проводят разные эксперименты, следят за приборами, проводят ремонт оборудования.</a:t>
            </a:r>
            <a:br>
              <a:rPr lang="ru-RU" sz="2000" b="1" dirty="0">
                <a:solidFill>
                  <a:srgbClr val="FF0000"/>
                </a:solidFill>
              </a:rPr>
            </a:b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5518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USER\Desktop\с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640"/>
            <a:ext cx="374441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708920"/>
            <a:ext cx="39604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Свою работу выполняют космонавты в скафандрах. Скафандр предохраняет от сильного холода в тени и жарких солнечных лучей, поддерживает кислород и оснащён многими карманами, каждый из которых имеет своё назначение. </a:t>
            </a:r>
          </a:p>
        </p:txBody>
      </p:sp>
    </p:spTree>
    <p:extLst>
      <p:ext uri="{BB962C8B-B14F-4D97-AF65-F5344CB8AC3E}">
        <p14:creationId xmlns:p14="http://schemas.microsoft.com/office/powerpoint/2010/main" xmlns="" val="29394299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9698"/>
            <a:ext cx="6624735" cy="489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аним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679" y="779910"/>
            <a:ext cx="995025" cy="99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аним1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905250"/>
            <a:ext cx="1944216" cy="182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8041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455128" y="-370934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ER\Desktop\кос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727280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36913"/>
            <a:ext cx="16132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Так выглядит космос, видите как много планет в нем</a:t>
            </a:r>
          </a:p>
        </p:txBody>
      </p:sp>
    </p:spTree>
    <p:extLst>
      <p:ext uri="{BB962C8B-B14F-4D97-AF65-F5344CB8AC3E}">
        <p14:creationId xmlns:p14="http://schemas.microsoft.com/office/powerpoint/2010/main" xmlns="" val="2857473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зем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664804"/>
            <a:ext cx="6461890" cy="399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996952"/>
            <a:ext cx="22322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Так </a:t>
            </a:r>
            <a:r>
              <a:rPr lang="ru-RU" sz="2000" b="1" dirty="0">
                <a:solidFill>
                  <a:srgbClr val="FF0000"/>
                </a:solidFill>
              </a:rPr>
              <a:t>выглядит наша планета из космоса</a:t>
            </a:r>
            <a:r>
              <a:rPr lang="ru-RU" sz="2000" b="1" i="1" dirty="0">
                <a:solidFill>
                  <a:srgbClr val="FF0000"/>
                </a:solidFill>
              </a:rPr>
              <a:t>. 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5719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</TotalTime>
  <Words>287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ASUS</cp:lastModifiedBy>
  <cp:revision>21</cp:revision>
  <dcterms:created xsi:type="dcterms:W3CDTF">2017-03-13T12:17:48Z</dcterms:created>
  <dcterms:modified xsi:type="dcterms:W3CDTF">2020-04-10T07:51:53Z</dcterms:modified>
</cp:coreProperties>
</file>