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2" r:id="rId6"/>
    <p:sldId id="260" r:id="rId7"/>
    <p:sldId id="261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A2887-9F28-4FDE-A82B-E2A71766FF3B}" type="datetimeFigureOut">
              <a:rPr lang="ru-RU" smtClean="0"/>
              <a:pPr/>
              <a:t>29.05.2019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AE531-81DB-45BD-96A2-FC1CAB35DC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A2887-9F28-4FDE-A82B-E2A71766FF3B}" type="datetimeFigureOut">
              <a:rPr lang="ru-RU" smtClean="0"/>
              <a:pPr/>
              <a:t>29.05.2019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AE531-81DB-45BD-96A2-FC1CAB35DC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A2887-9F28-4FDE-A82B-E2A71766FF3B}" type="datetimeFigureOut">
              <a:rPr lang="ru-RU" smtClean="0"/>
              <a:pPr/>
              <a:t>29.05.2019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AE531-81DB-45BD-96A2-FC1CAB35DC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A2887-9F28-4FDE-A82B-E2A71766FF3B}" type="datetimeFigureOut">
              <a:rPr lang="ru-RU" smtClean="0"/>
              <a:pPr/>
              <a:t>29.05.2019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AE531-81DB-45BD-96A2-FC1CAB35DC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A2887-9F28-4FDE-A82B-E2A71766FF3B}" type="datetimeFigureOut">
              <a:rPr lang="ru-RU" smtClean="0"/>
              <a:pPr/>
              <a:t>29.05.2019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AE531-81DB-45BD-96A2-FC1CAB35DC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A2887-9F28-4FDE-A82B-E2A71766FF3B}" type="datetimeFigureOut">
              <a:rPr lang="ru-RU" smtClean="0"/>
              <a:pPr/>
              <a:t>29.05.2019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AE531-81DB-45BD-96A2-FC1CAB35DC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A2887-9F28-4FDE-A82B-E2A71766FF3B}" type="datetimeFigureOut">
              <a:rPr lang="ru-RU" smtClean="0"/>
              <a:pPr/>
              <a:t>29.05.2019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AE531-81DB-45BD-96A2-FC1CAB35DC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A2887-9F28-4FDE-A82B-E2A71766FF3B}" type="datetimeFigureOut">
              <a:rPr lang="ru-RU" smtClean="0"/>
              <a:pPr/>
              <a:t>29.05.2019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AE531-81DB-45BD-96A2-FC1CAB35DC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A2887-9F28-4FDE-A82B-E2A71766FF3B}" type="datetimeFigureOut">
              <a:rPr lang="ru-RU" smtClean="0"/>
              <a:pPr/>
              <a:t>29.05.2019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AE531-81DB-45BD-96A2-FC1CAB35DC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A2887-9F28-4FDE-A82B-E2A71766FF3B}" type="datetimeFigureOut">
              <a:rPr lang="ru-RU" smtClean="0"/>
              <a:pPr/>
              <a:t>29.05.2019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AE531-81DB-45BD-96A2-FC1CAB35DC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A2887-9F28-4FDE-A82B-E2A71766FF3B}" type="datetimeFigureOut">
              <a:rPr lang="ru-RU" smtClean="0"/>
              <a:pPr/>
              <a:t>29.05.2019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AE531-81DB-45BD-96A2-FC1CAB35DC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1A2887-9F28-4FDE-A82B-E2A71766FF3B}" type="datetimeFigureOut">
              <a:rPr lang="ru-RU" smtClean="0"/>
              <a:pPr/>
              <a:t>29.05.2019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6AE531-81DB-45BD-96A2-FC1CAB35DC8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avatars.mds.yandex.net/get-pdb/1592033/3527c2c6-6bd2-404f-892c-2a0e315d8748/s1200?webp=fals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093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57167"/>
            <a:ext cx="7772400" cy="1428759"/>
          </a:xfrm>
        </p:spPr>
        <p:txBody>
          <a:bodyPr>
            <a:normAutofit fontScale="90000"/>
          </a:bodyPr>
          <a:lstStyle/>
          <a:p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Лэпбук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как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инновационный метод работы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с детьми и родителями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572140"/>
            <a:ext cx="7200928" cy="1000132"/>
          </a:xfrm>
        </p:spPr>
        <p:txBody>
          <a:bodyPr>
            <a:normAutofit/>
          </a:bodyPr>
          <a:lstStyle/>
          <a:p>
            <a:pPr algn="r"/>
            <a:endParaRPr lang="ru-RU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Воспитатель: Агафонова Е.А.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C:\Users\User\Documents\фото доу\20180202_152532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85852" y="1857364"/>
            <a:ext cx="6715172" cy="364333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s://avatars.mds.yandex.net/get-pdb/1592033/3527c2c6-6bd2-404f-892c-2a0e315d8748/s1200?webp=fals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714380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Что такое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лэпбук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498317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Лэпбук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— это собирательный образ плаката, книги и раздаточного материла, который направлен на развитие творческого потенциала в рамках заданной темы, расширяя не только кругозор, но и формируя навыки и умения.</a:t>
            </a:r>
          </a:p>
        </p:txBody>
      </p:sp>
      <p:pic>
        <p:nvPicPr>
          <p:cNvPr id="4" name="Рисунок 3" descr="https://avatars.mds.yandex.net/get-pdb/985144/fbbf1f93-a6d4-49e1-b493-72712b3d6636/s1200?webp=false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57884" y="2500306"/>
            <a:ext cx="2971801" cy="205025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Рисунок 4" descr="https://avatars.mds.yandex.net/get-pdb/1521750/4ebe75c6-9b78-4b15-a49a-0c663674bea2/s1200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20" y="2500306"/>
            <a:ext cx="2981325" cy="200991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146" name="Picture 2" descr="https://avatars.mds.yandex.net/get-pdb/1066918/11dc3918-8caa-4773-8a76-df9835ea468d/s1200?webp=false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71802" y="4572008"/>
            <a:ext cx="2881464" cy="204155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s://avatars.mds.yandex.net/get-pdb/1592033/3527c2c6-6bd2-404f-892c-2a0e315d8748/s1200?webp=fals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322659" cy="6858000"/>
          </a:xfrm>
          <a:prstGeom prst="rect">
            <a:avLst/>
          </a:prstGeom>
          <a:solidFill>
            <a:srgbClr val="92D050"/>
          </a:solidFill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68997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Лэпбук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28596" y="1142984"/>
            <a:ext cx="2286016" cy="1071570"/>
          </a:xfrm>
          <a:prstGeom prst="round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информативен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286512" y="1142984"/>
            <a:ext cx="2286016" cy="1000132"/>
          </a:xfrm>
          <a:prstGeom prst="round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полифункционален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357554" y="2571744"/>
            <a:ext cx="2286016" cy="1071570"/>
          </a:xfrm>
          <a:prstGeom prst="round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может использоваться одновременно  группой детей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6572264" y="3786190"/>
            <a:ext cx="2286016" cy="1357322"/>
          </a:xfrm>
          <a:prstGeom prst="round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является средством художественно-эстетического развития ребенка 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642910" y="3786190"/>
            <a:ext cx="2286016" cy="1143008"/>
          </a:xfrm>
          <a:prstGeom prst="round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обладает дидактическими свойствами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3214678" y="5072074"/>
            <a:ext cx="3143272" cy="1357322"/>
          </a:xfrm>
          <a:prstGeom prst="round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обеспечивает игровую, познавательную, исследовательскую и творческую активность детей</a:t>
            </a:r>
            <a:endParaRPr lang="ru-RU" dirty="0">
              <a:solidFill>
                <a:schemeClr val="tx1"/>
              </a:solidFill>
            </a:endParaRPr>
          </a:p>
        </p:txBody>
      </p:sp>
      <p:cxnSp>
        <p:nvCxnSpPr>
          <p:cNvPr id="17" name="Прямая со стрелкой 16"/>
          <p:cNvCxnSpPr/>
          <p:nvPr/>
        </p:nvCxnSpPr>
        <p:spPr>
          <a:xfrm rot="10800000" flipV="1">
            <a:off x="2714612" y="714356"/>
            <a:ext cx="1357322" cy="500066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>
            <a:off x="5000628" y="642918"/>
            <a:ext cx="1285884" cy="571504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 rot="5400000">
            <a:off x="1893075" y="1321579"/>
            <a:ext cx="3000396" cy="178595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 rot="16200000" flipH="1">
            <a:off x="4179091" y="4321975"/>
            <a:ext cx="1285884" cy="7143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 rot="16200000" flipH="1">
            <a:off x="4429124" y="1142984"/>
            <a:ext cx="3000396" cy="214314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 rot="16200000" flipH="1">
            <a:off x="3714744" y="1571612"/>
            <a:ext cx="1785950" cy="7143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s://avatars.mds.yandex.net/get-pdb/1592033/3527c2c6-6bd2-404f-892c-2a0e315d8748/s1200?webp=fals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" name="Рисунок 3" descr="https://i.mycdn.me/image?id=853213132192&amp;t=3&amp;plc=WEB&amp;tkn=*tQjv6ivfuFMPe35OrBEJFqeADdI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43240" y="2357430"/>
            <a:ext cx="2500330" cy="207170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Содержимое 4" descr="https://www.maam.ru/upload/blogs/detsad-700773-1541931011.jpg"/>
          <p:cNvPicPr>
            <a:picLocks noGrp="1"/>
          </p:cNvPicPr>
          <p:nvPr>
            <p:ph idx="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5572132" y="142853"/>
            <a:ext cx="3304552" cy="228601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Рисунок 5" descr="https://melkie.net/wp-content/uploads/2019/05/post_5cdd3da44057e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2844" y="214290"/>
            <a:ext cx="2928958" cy="221457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Рисунок 6" descr="https://mesherikova-ds26satka.educhel.ru/uploads/9000/30551/persona/articles/.thumbs/IMG_5863.JPG?1492957316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715008" y="4429132"/>
            <a:ext cx="3214710" cy="227852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8" name="Рисунок 7" descr="http://itd3.mycdn.me/image?id=859920755453&amp;t=20&amp;plc=WEB&amp;tkn=*NtO7jHnqVqaOvF-BZms-k4-shj4"/>
          <p:cNvPicPr/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14282" y="4429132"/>
            <a:ext cx="3214710" cy="226130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s://avatars.mds.yandex.net/get-pdb/1592033/3527c2c6-6bd2-404f-892c-2a0e315d8748/s1200?webp=fals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79152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7467600" cy="785818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Лэпбук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могут делать 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57158" y="1643050"/>
            <a:ext cx="2143140" cy="714380"/>
          </a:xfrm>
          <a:prstGeom prst="round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педагоги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715140" y="1643050"/>
            <a:ext cx="2143140" cy="714380"/>
          </a:xfrm>
          <a:prstGeom prst="round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дети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000100" y="3214686"/>
            <a:ext cx="2143140" cy="714380"/>
          </a:xfrm>
          <a:prstGeom prst="round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педагоги с детьми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143636" y="3143248"/>
            <a:ext cx="2143140" cy="714380"/>
          </a:xfrm>
          <a:prstGeom prst="round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дети и родители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857356" y="4714884"/>
            <a:ext cx="2143140" cy="714380"/>
          </a:xfrm>
          <a:prstGeom prst="round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педагоги, дети и родители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5214942" y="4714884"/>
            <a:ext cx="2143140" cy="714380"/>
          </a:xfrm>
          <a:prstGeom prst="round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родители</a:t>
            </a:r>
            <a:endParaRPr lang="ru-RU" b="1" dirty="0">
              <a:solidFill>
                <a:schemeClr val="tx1"/>
              </a:solidFill>
            </a:endParaRPr>
          </a:p>
        </p:txBody>
      </p:sp>
      <p:cxnSp>
        <p:nvCxnSpPr>
          <p:cNvPr id="12" name="Прямая со стрелкой 11"/>
          <p:cNvCxnSpPr/>
          <p:nvPr/>
        </p:nvCxnSpPr>
        <p:spPr>
          <a:xfrm rot="10800000" flipV="1">
            <a:off x="2500298" y="928670"/>
            <a:ext cx="1143008" cy="71438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5572132" y="928670"/>
            <a:ext cx="1143008" cy="71438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rot="5400000">
            <a:off x="2250265" y="2607463"/>
            <a:ext cx="3786214" cy="42862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rot="16200000" flipH="1">
            <a:off x="3071802" y="2571744"/>
            <a:ext cx="3786214" cy="500066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 rot="5400000">
            <a:off x="2464579" y="1678769"/>
            <a:ext cx="2214578" cy="857256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 rot="16200000" flipH="1">
            <a:off x="4500562" y="1571612"/>
            <a:ext cx="2286016" cy="1000132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s://avatars.mds.yandex.net/get-pdb/1592033/3527c2c6-6bd2-404f-892c-2a0e315d8748/s1200?webp=fals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71502" y="0"/>
            <a:ext cx="9215502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/>
          </a:bodyPr>
          <a:lstStyle/>
          <a:p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Лэпбук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в работе с родителями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https://www.maam.ru/upload/blogs/detsad-157664-1450696529.jpg"/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85720" y="857232"/>
            <a:ext cx="3571900" cy="257176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Рисунок 4" descr="https://www.maam.ru/upload/blogs/detsad-240983-1430999015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86380" y="857232"/>
            <a:ext cx="3357586" cy="257176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Рисунок 5" descr="https://2.bp.blogspot.com/-eDTNfHLemeY/W1Cphz52XJI/AAAAAAAACy0/e5zkEC-rLtMSOiBjKM0AFM0dfTC_sNShQCLcBGAs/s1600/P1510246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57488" y="3643314"/>
            <a:ext cx="3500462" cy="292895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s://avatars.mds.yandex.net/get-pdb/1592033/3527c2c6-6bd2-404f-892c-2a0e315d8748/s1200?webp=fals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6" name="Picture 2" descr="C:\Users\User\Documents\фото доу\20180202_152422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86182" y="2071678"/>
            <a:ext cx="1785950" cy="317502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5" name="Овал 4"/>
          <p:cNvSpPr/>
          <p:nvPr/>
        </p:nvSpPr>
        <p:spPr>
          <a:xfrm>
            <a:off x="428596" y="1428736"/>
            <a:ext cx="1928826" cy="914400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дети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285720" y="5143512"/>
            <a:ext cx="2143140" cy="914400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воспитатели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6643702" y="5143512"/>
            <a:ext cx="1928826" cy="914400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ДОУ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6715140" y="1428736"/>
            <a:ext cx="1857388" cy="914400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родители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1" name="Прямая со стрелкой 20"/>
          <p:cNvCxnSpPr/>
          <p:nvPr/>
        </p:nvCxnSpPr>
        <p:spPr>
          <a:xfrm rot="10800000">
            <a:off x="2357422" y="2000240"/>
            <a:ext cx="1357322" cy="25718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>
            <a:endCxn id="8" idx="2"/>
          </p:cNvCxnSpPr>
          <p:nvPr/>
        </p:nvCxnSpPr>
        <p:spPr>
          <a:xfrm flipV="1">
            <a:off x="5643570" y="1885936"/>
            <a:ext cx="1071570" cy="442922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 rot="10800000" flipV="1">
            <a:off x="2357422" y="5072074"/>
            <a:ext cx="1428760" cy="35719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>
            <a:stCxn id="7" idx="0"/>
            <a:endCxn id="8" idx="4"/>
          </p:cNvCxnSpPr>
          <p:nvPr/>
        </p:nvCxnSpPr>
        <p:spPr>
          <a:xfrm rot="5400000" flipH="1" flipV="1">
            <a:off x="6225786" y="3725465"/>
            <a:ext cx="2800376" cy="35719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 стрелкой 35"/>
          <p:cNvCxnSpPr>
            <a:stCxn id="8" idx="1"/>
            <a:endCxn id="5" idx="7"/>
          </p:cNvCxnSpPr>
          <p:nvPr/>
        </p:nvCxnSpPr>
        <p:spPr>
          <a:xfrm rot="16200000" flipV="1">
            <a:off x="4531050" y="-893451"/>
            <a:ext cx="1588" cy="4912196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 стрелкой 39"/>
          <p:cNvCxnSpPr>
            <a:stCxn id="6" idx="6"/>
            <a:endCxn id="7" idx="2"/>
          </p:cNvCxnSpPr>
          <p:nvPr/>
        </p:nvCxnSpPr>
        <p:spPr>
          <a:xfrm>
            <a:off x="2428860" y="5600712"/>
            <a:ext cx="4214842" cy="1588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 стрелкой 41"/>
          <p:cNvCxnSpPr/>
          <p:nvPr/>
        </p:nvCxnSpPr>
        <p:spPr>
          <a:xfrm>
            <a:off x="5572132" y="5072074"/>
            <a:ext cx="1143008" cy="35719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 стрелкой 45"/>
          <p:cNvCxnSpPr>
            <a:stCxn id="5" idx="4"/>
            <a:endCxn id="6" idx="0"/>
          </p:cNvCxnSpPr>
          <p:nvPr/>
        </p:nvCxnSpPr>
        <p:spPr>
          <a:xfrm rot="5400000">
            <a:off x="-25038" y="3725465"/>
            <a:ext cx="2800376" cy="35719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avatars.mds.yandex.net/get-pdb/1592033/3527c2c6-6bd2-404f-892c-2a0e315d8748/s1200?webp=fals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ru-RU" sz="6000" b="1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Спасибо за внимание.</a:t>
            </a:r>
            <a:endParaRPr lang="ru-RU" sz="6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106</TotalTime>
  <Words>102</Words>
  <Application>Microsoft Office PowerPoint</Application>
  <PresentationFormat>Экран (4:3)</PresentationFormat>
  <Paragraphs>26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Лэпбук  как инновационный метод работы  с детьми и родителями</vt:lpstr>
      <vt:lpstr>Что такое лэпбук?</vt:lpstr>
      <vt:lpstr>Слайд 3</vt:lpstr>
      <vt:lpstr>Слайд 4</vt:lpstr>
      <vt:lpstr>        Лэпбук могут делать </vt:lpstr>
      <vt:lpstr>Лэпбук в работе с родителями</vt:lpstr>
      <vt:lpstr>Слайд 7</vt:lpstr>
      <vt:lpstr>Слайд 8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Лэпбук как инновационное средство работы с детьми и родителями</dc:title>
  <dc:creator>User</dc:creator>
  <cp:lastModifiedBy>User</cp:lastModifiedBy>
  <cp:revision>25</cp:revision>
  <dcterms:created xsi:type="dcterms:W3CDTF">2019-05-28T16:58:29Z</dcterms:created>
  <dcterms:modified xsi:type="dcterms:W3CDTF">2019-05-29T17:18:45Z</dcterms:modified>
</cp:coreProperties>
</file>