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4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strana-sovetov.com/wp-content/uploads/kartinki-s-dnem-kosmonavtiki-2019-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664" y="3419872"/>
            <a:ext cx="676875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Лепим вместе с детьми.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Космос</a:t>
            </a:r>
            <a:endParaRPr lang="ru-RU" sz="54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87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sun1-21.userapi.com/WikwnAsG1XDaj-HxFqDIFFGzOHTydXekJooTxg/gTqCyn-Lk1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" y="-1"/>
            <a:ext cx="6850906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288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1-93.userapi.com/CEk1dS0YzmMli8qplznp4xEPjtnYA7W8igLQzA/ZF79Mj745X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17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20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1-86.userapi.com/WrBLYfKVvuRJfxGQkL0PuwGmkIMErT5K8aQgTw/LOIsg9GJHA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4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1-30.userapi.com/DqDmU4GV9LZZ6QYGslsJmVJEHtN2wyVek--IPA/EQJQS9iaw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014"/>
            <a:ext cx="6858000" cy="915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454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1-83.userapi.com/BibpY4Nv9Di0k-ZWzVaZ2BlqIN-0balEsoZg3g/sXdfwWn4yi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" y="13870"/>
            <a:ext cx="6848036" cy="913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606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un1-93.userapi.com/blaajKAwjQOAkVUNzhHSg-p_gl7uLmzq-yKV3w/oxCIfYc1dY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547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un1-93.userapi.com/2YeR9fH4Ozd-FQxBYy2w68LUInxh0xxRACFhkw/rLpa9r7hS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94"/>
            <a:ext cx="6858000" cy="901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19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un1-27.userapi.com/8wAqO-x7dT7fqIm1HnSHEm5VnUfNLjoSP4NqOQ/ZBf0-yGqpA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11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77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sun1-84.userapi.com/Z_ScZ6VXFQ4pBW0nqgOjms6a-uA7vAHKcqhQvg/88aHAPXYcj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7"/>
            <a:ext cx="6858000" cy="895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754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Nata</cp:lastModifiedBy>
  <cp:revision>1</cp:revision>
  <dcterms:created xsi:type="dcterms:W3CDTF">2020-04-10T14:22:05Z</dcterms:created>
  <dcterms:modified xsi:type="dcterms:W3CDTF">2020-04-10T14:30:11Z</dcterms:modified>
</cp:coreProperties>
</file>