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6F26-CBF2-4A0C-9080-F994B35969A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A72F-9185-4DEC-A81C-D313EC9FB6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6F26-CBF2-4A0C-9080-F994B35969A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A72F-9185-4DEC-A81C-D313EC9FB6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6F26-CBF2-4A0C-9080-F994B35969A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A72F-9185-4DEC-A81C-D313EC9FB6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6F26-CBF2-4A0C-9080-F994B35969A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A72F-9185-4DEC-A81C-D313EC9FB6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6F26-CBF2-4A0C-9080-F994B35969A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A72F-9185-4DEC-A81C-D313EC9FB6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6F26-CBF2-4A0C-9080-F994B35969A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A72F-9185-4DEC-A81C-D313EC9FB6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6F26-CBF2-4A0C-9080-F994B35969A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A72F-9185-4DEC-A81C-D313EC9FB6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6F26-CBF2-4A0C-9080-F994B35969A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A72F-9185-4DEC-A81C-D313EC9FB6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6F26-CBF2-4A0C-9080-F994B35969A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A72F-9185-4DEC-A81C-D313EC9FB6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6F26-CBF2-4A0C-9080-F994B35969A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A72F-9185-4DEC-A81C-D313EC9FB6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16F26-CBF2-4A0C-9080-F994B35969A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A72F-9185-4DEC-A81C-D313EC9FB6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16F26-CBF2-4A0C-9080-F994B35969A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1A72F-9185-4DEC-A81C-D313EC9FB6A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18.png"/><Relationship Id="rId4" Type="http://schemas.openxmlformats.org/officeDocument/2006/relationships/image" Target="../media/image15.jpe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85728"/>
            <a:ext cx="7772400" cy="1470025"/>
          </a:xfrm>
        </p:spPr>
        <p:txBody>
          <a:bodyPr/>
          <a:lstStyle/>
          <a:p>
            <a:r>
              <a:rPr lang="ru-RU" dirty="0" smtClean="0"/>
              <a:t>Корней Иванович Чуковский</a:t>
            </a:r>
            <a:br>
              <a:rPr lang="ru-RU" dirty="0" smtClean="0"/>
            </a:br>
            <a:r>
              <a:rPr lang="ru-RU" dirty="0" smtClean="0"/>
              <a:t>(1882-1969)</a:t>
            </a:r>
            <a:endParaRPr lang="ru-RU" dirty="0"/>
          </a:p>
        </p:txBody>
      </p:sp>
      <p:pic>
        <p:nvPicPr>
          <p:cNvPr id="84994" name="Picture 2" descr="Картинки по запросу чуков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428868"/>
            <a:ext cx="6286500" cy="4191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357826"/>
            <a:ext cx="9358346" cy="122553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Настоящее имя – Николай Васильевич Корнейчуков</a:t>
            </a:r>
            <a:br>
              <a:rPr lang="ru-RU" sz="3200" dirty="0" smtClean="0"/>
            </a:br>
            <a:r>
              <a:rPr lang="ru-RU" sz="3200" dirty="0" smtClean="0"/>
              <a:t>Корней Чуковский - псевдоним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88066" name="Picture 2" descr="Картинки по запросу чуковский и его геро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33704"/>
            <a:ext cx="3214710" cy="47669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8070" name="Picture 6" descr="Картинки по запросу айболит на белом фон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44789" y="571480"/>
            <a:ext cx="2399211" cy="3429000"/>
          </a:xfrm>
          <a:prstGeom prst="rect">
            <a:avLst/>
          </a:prstGeom>
          <a:noFill/>
        </p:spPr>
      </p:pic>
      <p:pic>
        <p:nvPicPr>
          <p:cNvPr id="88072" name="Picture 8" descr="Картинки по запросу бармалей на белом фон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788646" cy="385762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443914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Для детей начал писать довольно поздно, а до этого занимался журналистикой и литературной критикой.</a:t>
            </a:r>
            <a:br>
              <a:rPr lang="ru-RU" sz="2800" dirty="0" smtClean="0"/>
            </a:br>
            <a:r>
              <a:rPr lang="ru-RU" sz="2800" dirty="0" smtClean="0"/>
              <a:t>В 1916 году издал первый сборник для детей «Ёлка»</a:t>
            </a:r>
            <a:endParaRPr lang="ru-RU" sz="2800" dirty="0"/>
          </a:p>
        </p:txBody>
      </p:sp>
      <p:pic>
        <p:nvPicPr>
          <p:cNvPr id="89090" name="Picture 2" descr="Картинки по запросу чуковский ёл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357430"/>
            <a:ext cx="3071834" cy="39565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9092" name="Picture 4" descr="Картинки по запросу чуковский ёл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285992"/>
            <a:ext cx="3024194" cy="4096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85794"/>
            <a:ext cx="914400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В период с 1921 по 1929 годы Корней Чуковский написал самые известные произведения для детей«</a:t>
            </a:r>
            <a:r>
              <a:rPr lang="ru-RU" sz="3200" dirty="0" err="1" smtClean="0"/>
              <a:t>Тараканище</a:t>
            </a:r>
            <a:r>
              <a:rPr lang="ru-RU" sz="3200" dirty="0" smtClean="0"/>
              <a:t>», «</a:t>
            </a:r>
            <a:r>
              <a:rPr lang="ru-RU" sz="3200" dirty="0" err="1" smtClean="0"/>
              <a:t>Мойдодыр</a:t>
            </a:r>
            <a:r>
              <a:rPr lang="ru-RU" sz="3200" dirty="0" smtClean="0"/>
              <a:t>», «Муха-цокотуха», «</a:t>
            </a:r>
            <a:r>
              <a:rPr lang="ru-RU" sz="3200" dirty="0" err="1" smtClean="0"/>
              <a:t>Бармалей</a:t>
            </a:r>
            <a:r>
              <a:rPr lang="ru-RU" sz="3200" dirty="0" smtClean="0"/>
              <a:t>», «Айболит», «Путаница».</a:t>
            </a:r>
            <a:endParaRPr lang="ru-RU" sz="3200" dirty="0"/>
          </a:p>
        </p:txBody>
      </p:sp>
      <p:sp>
        <p:nvSpPr>
          <p:cNvPr id="90116" name="AutoShape 4" descr="Картинки по запросу чуковский и его геро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0118" name="AutoShape 6" descr="Картинки по запросу чуковский и его геро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0120" name="AutoShape 8" descr="Картинки по запросу чуковский и его геро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0122" name="AutoShape 10" descr="Картинки по запросу чуковский и его геро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0124" name="AutoShape 12" descr="https://upload.wikimedia.org/wikipedia/commons/thumb/1/18/Russia_5_stamps_Tales._1993.jpg/1920px-Russia_5_stamps_Tales._19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0126" name="Picture 14" descr="Картинки по запросу чуковский с деть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500306"/>
            <a:ext cx="6643734" cy="4152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42984"/>
            <a:ext cx="91440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Также Корней Чуковский занимался переводами литературных произведений с других языков:</a:t>
            </a:r>
            <a:br>
              <a:rPr lang="ru-RU" sz="2800" dirty="0" smtClean="0"/>
            </a:br>
            <a:r>
              <a:rPr lang="ru-RU" sz="2800" dirty="0" smtClean="0"/>
              <a:t>«Приключение Робинзона Крузо» Дефо,</a:t>
            </a:r>
            <a:br>
              <a:rPr lang="ru-RU" sz="2800" dirty="0" smtClean="0"/>
            </a:br>
            <a:r>
              <a:rPr lang="ru-RU" sz="2800" dirty="0" smtClean="0"/>
              <a:t>«Принц и нищий» Твена,</a:t>
            </a:r>
            <a:br>
              <a:rPr lang="ru-RU" sz="2800" dirty="0" smtClean="0"/>
            </a:br>
            <a:r>
              <a:rPr lang="ru-RU" sz="2800" dirty="0" smtClean="0"/>
              <a:t>«</a:t>
            </a:r>
            <a:r>
              <a:rPr lang="ru-RU" sz="2800" dirty="0" err="1" smtClean="0"/>
              <a:t>Рикки-тикки-тави</a:t>
            </a:r>
            <a:r>
              <a:rPr lang="ru-RU" sz="2800" dirty="0" smtClean="0"/>
              <a:t>» и «Слонёнок» Киплинга.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91138" name="Picture 2" descr="Картинки по запросу чуковский с деть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1398" y="2786058"/>
            <a:ext cx="6901064" cy="3831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«От двух до пяти» (1928 г.)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В этой книге Чуковский обобщил свой опыт исследования детской речи.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4714884"/>
            <a:ext cx="45720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— И почему перчатки? Надо </a:t>
            </a:r>
            <a:r>
              <a:rPr lang="ru-RU" dirty="0" err="1"/>
              <a:t>пальчатки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— Ты, мама, у меня </a:t>
            </a:r>
            <a:r>
              <a:rPr lang="ru-RU" dirty="0" err="1"/>
              <a:t>лучшевсехная</a:t>
            </a:r>
            <a:r>
              <a:rPr lang="ru-RU" dirty="0"/>
              <a:t>!</a:t>
            </a:r>
            <a:br>
              <a:rPr lang="ru-RU" dirty="0"/>
            </a:br>
            <a:r>
              <a:rPr lang="ru-RU" dirty="0"/>
              <a:t>— Я ещё не </a:t>
            </a:r>
            <a:r>
              <a:rPr lang="ru-RU" dirty="0" err="1"/>
              <a:t>отсонилась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— Я люблю чеснок: он пахнет колбасой.</a:t>
            </a:r>
            <a:br>
              <a:rPr lang="ru-RU" dirty="0"/>
            </a:br>
            <a:r>
              <a:rPr lang="ru-RU" dirty="0"/>
              <a:t>— Женщина — русалка. Мужчина — </a:t>
            </a:r>
            <a:r>
              <a:rPr lang="ru-RU" dirty="0" err="1"/>
              <a:t>русал</a:t>
            </a:r>
            <a:r>
              <a:rPr lang="ru-RU" dirty="0"/>
              <a:t>.</a:t>
            </a:r>
          </a:p>
          <a:p>
            <a:r>
              <a:rPr lang="ru-RU" dirty="0" smtClean="0"/>
              <a:t>    (Отрывки </a:t>
            </a:r>
            <a:r>
              <a:rPr lang="ru-RU" dirty="0"/>
              <a:t>из книги «От двух до пяти</a:t>
            </a:r>
            <a:r>
              <a:rPr lang="ru-RU" dirty="0" smtClean="0"/>
              <a:t>»)</a:t>
            </a:r>
          </a:p>
        </p:txBody>
      </p:sp>
      <p:sp>
        <p:nvSpPr>
          <p:cNvPr id="92162" name="AutoShape 2" descr="Картинки по запросу чуковский от двух до пят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164" name="AutoShape 4" descr="Картинки по запросу чуковский от двух до пят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166" name="Picture 6" descr="Картинки по запросу чуковский от двух до пя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857364"/>
            <a:ext cx="3204155" cy="4561075"/>
          </a:xfrm>
          <a:prstGeom prst="rect">
            <a:avLst/>
          </a:prstGeom>
          <a:noFill/>
        </p:spPr>
      </p:pic>
      <p:pic>
        <p:nvPicPr>
          <p:cNvPr id="92168" name="Picture 8" descr="Картинки по запросу чуковский и дет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857364"/>
            <a:ext cx="4214842" cy="2798919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Путаница (1926 г.)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94210" name="Picture 2" descr="Картинки по запросу путаница чуков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857232"/>
            <a:ext cx="4572032" cy="2944389"/>
          </a:xfrm>
          <a:prstGeom prst="rect">
            <a:avLst/>
          </a:prstGeom>
          <a:noFill/>
        </p:spPr>
      </p:pic>
      <p:pic>
        <p:nvPicPr>
          <p:cNvPr id="94212" name="Picture 4" descr="Картинки по запросу путаница чуковски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714620"/>
            <a:ext cx="2939872" cy="39728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72066" y="1000108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/>
              <a:t>Замяукали котята: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«Надоело нам мяукать!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Мы хотим, как поросята,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Хрюкать!»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4286256"/>
            <a:ext cx="521497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Долго, долго крокодил</a:t>
            </a:r>
            <a:br>
              <a:rPr lang="ru-RU" dirty="0"/>
            </a:br>
            <a:r>
              <a:rPr lang="ru-RU" dirty="0"/>
              <a:t>Море синее тушил</a:t>
            </a:r>
            <a:br>
              <a:rPr lang="ru-RU" dirty="0"/>
            </a:br>
            <a:r>
              <a:rPr lang="ru-RU" dirty="0"/>
              <a:t>Пирогами, и блинами,</a:t>
            </a:r>
            <a:br>
              <a:rPr lang="ru-RU" dirty="0"/>
            </a:br>
            <a:r>
              <a:rPr lang="ru-RU" dirty="0"/>
              <a:t>И сушёными грибами.</a:t>
            </a:r>
          </a:p>
          <a:p>
            <a:r>
              <a:rPr lang="ru-RU" dirty="0"/>
              <a:t>Прибегали два курчонка,</a:t>
            </a:r>
            <a:br>
              <a:rPr lang="ru-RU" dirty="0"/>
            </a:br>
            <a:r>
              <a:rPr lang="ru-RU" dirty="0"/>
              <a:t>Поливали из бочонка.</a:t>
            </a:r>
          </a:p>
          <a:p>
            <a:r>
              <a:rPr lang="ru-RU" dirty="0"/>
              <a:t>Приплывали два ерша,</a:t>
            </a:r>
            <a:br>
              <a:rPr lang="ru-RU" dirty="0"/>
            </a:br>
            <a:r>
              <a:rPr lang="ru-RU" dirty="0"/>
              <a:t>Поливали из ковша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00364" y="4357694"/>
            <a:ext cx="47148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Прибегали лягушата,</a:t>
            </a:r>
            <a:br>
              <a:rPr lang="ru-RU" dirty="0" smtClean="0"/>
            </a:br>
            <a:r>
              <a:rPr lang="ru-RU" dirty="0" smtClean="0"/>
              <a:t>Поливали из ушата.</a:t>
            </a:r>
          </a:p>
          <a:p>
            <a:r>
              <a:rPr lang="ru-RU" dirty="0" smtClean="0"/>
              <a:t>Тушат, тушат — не потушат,</a:t>
            </a:r>
            <a:br>
              <a:rPr lang="ru-RU" dirty="0" smtClean="0"/>
            </a:br>
            <a:r>
              <a:rPr lang="ru-RU" dirty="0" smtClean="0"/>
              <a:t>Заливают — не зальют.  </a:t>
            </a:r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err="1" smtClean="0"/>
              <a:t>Федорино</a:t>
            </a:r>
            <a:r>
              <a:rPr lang="ru-RU" sz="3200" dirty="0" smtClean="0"/>
              <a:t> горе (1926 г.)</a:t>
            </a:r>
            <a:endParaRPr lang="ru-RU" sz="3200" dirty="0"/>
          </a:p>
        </p:txBody>
      </p:sp>
      <p:pic>
        <p:nvPicPr>
          <p:cNvPr id="95234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00108"/>
            <a:ext cx="3810000" cy="536257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357686" y="857232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Скачет </a:t>
            </a:r>
            <a:r>
              <a:rPr lang="ru-RU" dirty="0"/>
              <a:t>сито по полям,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А корыто по лугам.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 </a:t>
            </a:r>
            <a:r>
              <a:rPr lang="ru-RU" dirty="0"/>
              <a:t>лопатою метла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Вдоль по улице пошла.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Топоры-то</a:t>
            </a:r>
            <a:r>
              <a:rPr lang="ru-RU" dirty="0"/>
              <a:t>, топоры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Так и сыплются с горы.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/>
              <a:t>Испугалася</a:t>
            </a:r>
            <a:r>
              <a:rPr lang="ru-RU" dirty="0"/>
              <a:t> коза,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Растопырила глаза: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"Что </a:t>
            </a:r>
            <a:r>
              <a:rPr lang="ru-RU" dirty="0"/>
              <a:t>такое? Почему?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Ничего я не пойму".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Но</a:t>
            </a:r>
            <a:r>
              <a:rPr lang="ru-RU" dirty="0"/>
              <a:t>, как чёрная железная нога,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Побежала, поскакала кочерга.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429124" y="407194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И </a:t>
            </a:r>
            <a:r>
              <a:rPr lang="ru-RU" dirty="0" err="1"/>
              <a:t>помчалися</a:t>
            </a:r>
            <a:r>
              <a:rPr lang="ru-RU" dirty="0"/>
              <a:t> по улице ножи: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"Эй, держи, держи, держи, держи, держи!"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 </a:t>
            </a:r>
            <a:r>
              <a:rPr lang="ru-RU" dirty="0"/>
              <a:t>кастрюля на бегу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Закричала утюгу: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"Я бегу, бегу, бегу,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Удержаться не могу!"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Вот </a:t>
            </a:r>
            <a:r>
              <a:rPr lang="ru-RU" dirty="0"/>
              <a:t>и чайник за кофейником бежит,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Тараторит, тараторит, дребезжит...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14df4_3e9745ed_L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6075" y="624264"/>
            <a:ext cx="2989861" cy="36798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18772.jpg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31560" y="624264"/>
            <a:ext cx="3679829" cy="36798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park_kovanyx_figur_donetsk_ijul_2011_goda_14.jpg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 t="12163" b="7564"/>
          <a:stretch>
            <a:fillRect/>
          </a:stretch>
        </p:blipFill>
        <p:spPr>
          <a:xfrm>
            <a:off x="1187624" y="2644897"/>
            <a:ext cx="2232248" cy="36344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88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16615">
            <a:off x="7135647" y="4530421"/>
            <a:ext cx="1403054" cy="184590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450446" y="4685070"/>
            <a:ext cx="51480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Идти по жизни с 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книгой!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88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16615">
            <a:off x="6692920" y="5388412"/>
            <a:ext cx="797357" cy="104903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88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16615">
            <a:off x="6324477" y="5663224"/>
            <a:ext cx="527494" cy="693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005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</TotalTime>
  <Words>123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Корней Иванович Чуковский (1882-1969)</vt:lpstr>
      <vt:lpstr>Настоящее имя – Николай Васильевич Корнейчуков Корней Чуковский - псевдоним  </vt:lpstr>
      <vt:lpstr>Для детей начал писать довольно поздно, а до этого занимался журналистикой и литературной критикой. В 1916 году издал первый сборник для детей «Ёлка»</vt:lpstr>
      <vt:lpstr>В период с 1921 по 1929 годы Корней Чуковский написал самые известные произведения для детей«Тараканище», «Мойдодыр», «Муха-цокотуха», «Бармалей», «Айболит», «Путаница».</vt:lpstr>
      <vt:lpstr>Также Корней Чуковский занимался переводами литературных произведений с других языков: «Приключение Робинзона Крузо» Дефо, «Принц и нищий» Твена, «Рикки-тикки-тави» и «Слонёнок» Киплинга. </vt:lpstr>
      <vt:lpstr>«От двух до пяти» (1928 г.) В этой книге Чуковский обобщил свой опыт исследования детской речи. </vt:lpstr>
      <vt:lpstr>Путаница (1926 г.)  </vt:lpstr>
      <vt:lpstr>Федорино горе (1926 г.)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Корней Иванович Чуковский (1882-1969)</dc:title>
  <dc:creator>Ольга</dc:creator>
  <cp:lastModifiedBy>user</cp:lastModifiedBy>
  <cp:revision>9</cp:revision>
  <dcterms:created xsi:type="dcterms:W3CDTF">2020-01-06T13:32:41Z</dcterms:created>
  <dcterms:modified xsi:type="dcterms:W3CDTF">2020-04-10T19:07:38Z</dcterms:modified>
</cp:coreProperties>
</file>