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8" r:id="rId2"/>
    <p:sldId id="273" r:id="rId3"/>
    <p:sldId id="276" r:id="rId4"/>
    <p:sldId id="278" r:id="rId5"/>
    <p:sldId id="279" r:id="rId6"/>
    <p:sldId id="277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7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98" y="78"/>
      </p:cViewPr>
      <p:guideLst>
        <p:guide orient="horz" pos="2160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1D954-0C1E-4325-B480-37341C487C41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BB702-A98E-4956-A5C2-7EB4EA561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14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B702-A98E-4956-A5C2-7EB4EA561A8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2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B6CCA2-0FFE-4BC7-991D-E5593497BD2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9F35F8-0A21-4643-9A2C-E56F4B25C4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5688632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на тему:</a:t>
            </a:r>
          </a:p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как средство познавательного развития детей дошкольного возраста»</a:t>
            </a:r>
            <a:endParaRPr lang="ru-RU" sz="8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Воспитатель:</a:t>
            </a:r>
          </a:p>
          <a:p>
            <a:pPr algn="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Чеботарева С.А.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0404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72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по </a:t>
            </a:r>
            <a:r>
              <a:rPr lang="ru-RU" sz="72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амбару </a:t>
            </a:r>
            <a:r>
              <a:rPr lang="ru-RU" sz="72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метён, по сусекам </a:t>
            </a:r>
            <a:r>
              <a:rPr lang="ru-RU" sz="72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скребён</a:t>
            </a:r>
            <a:r>
              <a:rPr lang="ru-RU" sz="72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72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3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63467" y="800119"/>
            <a:ext cx="43204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ряник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печенье в форме человечка. Изготовление таких человечков наиболее распространено в США и европейских странах. Наряду с «пряничным домиком» пряничные человечки являются одним из кулинарных символов Рождества.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420888"/>
            <a:ext cx="2130539" cy="26156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261510"/>
            <a:ext cx="40074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ПРЯНИЧНЫЙ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ЧЕЛОВЕЧЕК </a:t>
            </a:r>
          </a:p>
        </p:txBody>
      </p:sp>
    </p:spTree>
    <p:extLst>
      <p:ext uri="{BB962C8B-B14F-4D97-AF65-F5344CB8AC3E}">
        <p14:creationId xmlns:p14="http://schemas.microsoft.com/office/powerpoint/2010/main" val="24603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9803" y="0"/>
            <a:ext cx="3995936" cy="201622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Джонни-пончик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6604" y="2348879"/>
            <a:ext cx="1343406" cy="121163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24382"/>
            <a:ext cx="2799966" cy="2097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38" y="3789040"/>
            <a:ext cx="3421666" cy="256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7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1048" cy="11098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Татарский герой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Камыр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-Батыр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984" y="1513580"/>
            <a:ext cx="3076087" cy="3830839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916959" y="1772816"/>
            <a:ext cx="3456384" cy="182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Богатырский кусок теста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-294415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Татарская сказка "</a:t>
            </a:r>
            <a:r>
              <a:rPr lang="ru-RU" dirty="0" err="1"/>
              <a:t>Камыр</a:t>
            </a:r>
            <a:r>
              <a:rPr lang="ru-RU" dirty="0"/>
              <a:t>-Батыр</a:t>
            </a:r>
            <a:r>
              <a:rPr lang="ru-RU" dirty="0" smtClean="0"/>
              <a:t>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8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1" y="548680"/>
            <a:ext cx="46805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АМБАР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холодное строение в виде сарая, для хранения муки, зерна и т.п.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988840"/>
            <a:ext cx="2520280" cy="2426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861048"/>
            <a:ext cx="3425762" cy="234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68" y="116633"/>
            <a:ext cx="2855776" cy="5040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Сусек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764704"/>
            <a:ext cx="3744416" cy="5904656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60000"/>
              </a:lnSpc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Отгороженный деревянными стенками отсек (ларь)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амбаре для хранения зерна или муки разных сортов. Это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хранилище сразу делали с небольшим отверстием наверху, чтоб можно было его плотно закрыть крышкой.</a:t>
            </a:r>
          </a:p>
          <a:p>
            <a:pPr>
              <a:lnSpc>
                <a:spcPct val="160000"/>
              </a:lnSpc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44748"/>
            <a:ext cx="2975248" cy="3968503"/>
          </a:xfrm>
        </p:spPr>
      </p:pic>
    </p:spTree>
    <p:extLst>
      <p:ext uri="{BB962C8B-B14F-4D97-AF65-F5344CB8AC3E}">
        <p14:creationId xmlns:p14="http://schemas.microsoft.com/office/powerpoint/2010/main" val="5167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775</TotalTime>
  <Words>118</Words>
  <Application>Microsoft Office PowerPoint</Application>
  <PresentationFormat>Экран (4:3)</PresentationFormat>
  <Paragraphs>18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«Я по амбару метён, по сусекам скребён»</vt:lpstr>
      <vt:lpstr>Презентация PowerPoint</vt:lpstr>
      <vt:lpstr>Английский Джонни-пончик</vt:lpstr>
      <vt:lpstr>Татарский герой Камыр-Батыр</vt:lpstr>
      <vt:lpstr>Презентация PowerPoint</vt:lpstr>
      <vt:lpstr>Сусек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воспитатель: Семочкина Марина Анатольевна</dc:title>
  <dc:creator>Марина</dc:creator>
  <cp:lastModifiedBy>User</cp:lastModifiedBy>
  <cp:revision>60</cp:revision>
  <dcterms:created xsi:type="dcterms:W3CDTF">2014-12-21T11:49:45Z</dcterms:created>
  <dcterms:modified xsi:type="dcterms:W3CDTF">2020-04-10T14:08:04Z</dcterms:modified>
</cp:coreProperties>
</file>