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3" r:id="rId4"/>
    <p:sldId id="264" r:id="rId5"/>
    <p:sldId id="265" r:id="rId6"/>
    <p:sldId id="266" r:id="rId7"/>
    <p:sldId id="267" r:id="rId8"/>
    <p:sldId id="271" r:id="rId9"/>
    <p:sldId id="272" r:id="rId10"/>
    <p:sldId id="273" r:id="rId11"/>
    <p:sldId id="268" r:id="rId12"/>
    <p:sldId id="270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94660"/>
  </p:normalViewPr>
  <p:slideViewPr>
    <p:cSldViewPr>
      <p:cViewPr varScale="1">
        <p:scale>
          <a:sx n="108" d="100"/>
          <a:sy n="108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229600" cy="165618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Здравствуй!!!</a:t>
            </a:r>
            <a:endParaRPr lang="ru-RU" sz="7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433568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Уже несколько дней мы учимся дистанционно, у тебя всё замечательно получается!!! Я надеюсь, что ты продолжишь стараться и усердно заниматься!!! Дальнейших успехов!!!</a:t>
            </a:r>
          </a:p>
          <a:p>
            <a:pPr marL="109728" indent="0" algn="r">
              <a:buNone/>
            </a:pPr>
            <a:endParaRPr lang="ru-RU" dirty="0" smtClean="0"/>
          </a:p>
          <a:p>
            <a:pPr marL="109728" indent="0" algn="r">
              <a:buNone/>
            </a:pPr>
            <a:endParaRPr lang="ru-RU" dirty="0"/>
          </a:p>
          <a:p>
            <a:pPr marL="109728" indent="0" algn="r">
              <a:buNone/>
            </a:pPr>
            <a:r>
              <a:rPr lang="ru-RU" dirty="0" smtClean="0"/>
              <a:t>Ульяна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50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r>
              <a:rPr lang="ru-RU" dirty="0" smtClean="0"/>
              <a:t>Как решить уравнение?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526750"/>
            <a:ext cx="3024336" cy="3643186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17+ х = 42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= 42 - 17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= 25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+ 25 = 42 </a:t>
            </a:r>
          </a:p>
          <a:p>
            <a:pPr marL="109728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42 = 42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456584" y="1770666"/>
            <a:ext cx="4680520" cy="151216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 данном уравнении неизвестно 2 слагаемое. Чтобы найти неизвестное слагаемое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 правило на странице 79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56693" y="3282834"/>
            <a:ext cx="4680520" cy="1215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Запиши правило математическим выражением, найди значение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456584" y="4581128"/>
            <a:ext cx="468052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Выполни проверку: подставь вместо х полученное число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99592" y="3933056"/>
            <a:ext cx="10081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Объект 2"/>
          <p:cNvSpPr txBox="1">
            <a:spLocks/>
          </p:cNvSpPr>
          <p:nvPr/>
        </p:nvSpPr>
        <p:spPr>
          <a:xfrm>
            <a:off x="4434326" y="5661247"/>
            <a:ext cx="4680520" cy="5464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Сравни левую и правую часть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555776" y="1988840"/>
            <a:ext cx="2016224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555776" y="3212976"/>
            <a:ext cx="201622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051720" y="3717032"/>
            <a:ext cx="2592288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843808" y="4293096"/>
            <a:ext cx="180020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2843808" y="4869160"/>
            <a:ext cx="1612885" cy="10653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56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76383/6300680f-de7d-46b6-af75-c0aa278e1f2e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40"/>
          <a:stretch/>
        </p:blipFill>
        <p:spPr bwMode="auto">
          <a:xfrm>
            <a:off x="755576" y="1196797"/>
            <a:ext cx="7488832" cy="420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с. 79 №6</a:t>
            </a:r>
            <a:r>
              <a:rPr lang="ru-RU" sz="2700" dirty="0" smtClean="0"/>
              <a:t> (Выполни письменно. Проверь себя)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51915"/>
            <a:ext cx="4536504" cy="4325112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 5  0 +  х  =  2  5  5</a:t>
            </a:r>
          </a:p>
          <a:p>
            <a:pPr marL="109728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851920" y="1124744"/>
            <a:ext cx="1791816" cy="10282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1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76383/6300680f-de7d-46b6-af75-c0aa278e1f2e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27" b="25285"/>
          <a:stretch/>
        </p:blipFill>
        <p:spPr bwMode="auto">
          <a:xfrm>
            <a:off x="755576" y="62590"/>
            <a:ext cx="7488832" cy="53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с. 79 №6</a:t>
            </a:r>
            <a:r>
              <a:rPr lang="ru-RU" sz="2700" dirty="0" smtClean="0"/>
              <a:t> (Выполни письменно. Проверь себя)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51915"/>
            <a:ext cx="4536504" cy="4325112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 5  0 +  х  =  2  5  5</a:t>
            </a:r>
          </a:p>
          <a:p>
            <a:pPr marL="109728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=  2  5  5  -  1  5  0</a:t>
            </a:r>
          </a:p>
          <a:p>
            <a:pPr marL="109728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=  1  0  5 </a:t>
            </a:r>
          </a:p>
          <a:p>
            <a:pPr marL="109728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 5  0 +  1  0  5  =  2  5 5</a:t>
            </a:r>
          </a:p>
          <a:p>
            <a:pPr marL="109728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2  5  5  =  2  5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15616" y="3645024"/>
            <a:ext cx="1800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Объект 2"/>
          <p:cNvSpPr txBox="1">
            <a:spLocks/>
          </p:cNvSpPr>
          <p:nvPr/>
        </p:nvSpPr>
        <p:spPr>
          <a:xfrm>
            <a:off x="3851920" y="1124744"/>
            <a:ext cx="1791816" cy="10282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707904" y="5600754"/>
            <a:ext cx="4968552" cy="14602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 самостоятельно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2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052736"/>
            <a:ext cx="5688632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Домашнее задание</a:t>
            </a:r>
            <a:endParaRPr lang="ru-RU" sz="27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2249424"/>
            <a:ext cx="7859216" cy="4325112"/>
          </a:xfrm>
        </p:spPr>
        <p:txBody>
          <a:bodyPr/>
          <a:lstStyle/>
          <a:p>
            <a:pPr marL="109728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Запомнить правила на странице 75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Выучить наизусть правило на странице 79 </a:t>
            </a:r>
          </a:p>
          <a:p>
            <a:pPr marL="109728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Прислать до 13.04 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76 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4 и 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№6 с 79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Выученное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правило (с79)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(можно своими словами)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26780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26+…=…                        38+…=…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15+…=…                        73+…=…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49+…=…                        54+…=…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67+…=…                        82+…=…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21+…=…                        95+…=…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98072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Устный счёт</a:t>
            </a:r>
            <a:br>
              <a:rPr lang="ru-RU" dirty="0" smtClean="0"/>
            </a:br>
            <a:r>
              <a:rPr lang="ru-RU" sz="2200" dirty="0" smtClean="0"/>
              <a:t>Дополни однозначным числом  </a:t>
            </a:r>
            <a:r>
              <a:rPr lang="ru-RU" sz="2200" dirty="0"/>
              <a:t>до круглого десятка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7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26780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26+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38+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15+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73+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49+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54+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67+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82+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marL="109728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21+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95+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98072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Устный счёт</a:t>
            </a:r>
            <a:br>
              <a:rPr lang="ru-RU" dirty="0" smtClean="0"/>
            </a:br>
            <a:r>
              <a:rPr lang="ru-RU" sz="2200" dirty="0" smtClean="0"/>
              <a:t>Дополни однозначным числом  </a:t>
            </a:r>
            <a:r>
              <a:rPr lang="ru-RU" sz="2200" dirty="0"/>
              <a:t>до круглого десятка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solidFill>
                  <a:srgbClr val="C00000"/>
                </a:solidFill>
              </a:rPr>
              <a:t>ПРОВЕРЬ СЕБЯ</a:t>
            </a:r>
            <a:endParaRPr lang="ru-RU" sz="27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Найди значения выражений </a:t>
            </a:r>
            <a:r>
              <a:rPr lang="ru-RU" sz="2400" dirty="0" smtClean="0"/>
              <a:t>(устно)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32+2=</a:t>
            </a:r>
          </a:p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53-20=</a:t>
            </a:r>
          </a:p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5х8=</a:t>
            </a:r>
          </a:p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х+3=33</a:t>
            </a:r>
          </a:p>
        </p:txBody>
      </p:sp>
    </p:spTree>
    <p:extLst>
      <p:ext uri="{BB962C8B-B14F-4D97-AF65-F5344CB8AC3E}">
        <p14:creationId xmlns:p14="http://schemas.microsoft.com/office/powerpoint/2010/main" val="30714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 значения выражений</a:t>
            </a:r>
            <a:br>
              <a:rPr lang="ru-RU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Проверь себя</a:t>
            </a: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32+2=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</a:t>
            </a:r>
          </a:p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53-20=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33</a:t>
            </a:r>
          </a:p>
          <a:p>
            <a:pPr marL="109728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8=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marL="109728" indent="0"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х+3=33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44" y="5157192"/>
            <a:ext cx="4536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Подумай, как называет выражение в котором уже известно значение, но не известен один из компонентов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Уравнение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 учебник на странице 75 (внимательно прочитай, запомни правила)</a:t>
            </a:r>
          </a:p>
          <a:p>
            <a:pPr marL="109728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странице 76 выполни №2, №3 устно. №4 и №5 письменно.</a:t>
            </a:r>
          </a:p>
          <a:p>
            <a:pPr marL="109728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забудь написать ровным почерком число, домашняя работа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0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r>
              <a:rPr lang="ru-RU" dirty="0" smtClean="0"/>
              <a:t>Как решить уравнение?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526750"/>
            <a:ext cx="3024336" cy="3643186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17+ х = 42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456584" y="1770666"/>
            <a:ext cx="4680520" cy="151216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 данном уравнении неизвестно 2 слагаемое. Чтобы найти неизвестное слагаемое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 правило на странице 79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555776" y="1988840"/>
            <a:ext cx="2016224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75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r>
              <a:rPr lang="ru-RU" dirty="0" smtClean="0"/>
              <a:t>Как решить уравнение?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526750"/>
            <a:ext cx="3024336" cy="3643186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17+ х = 42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= 42 - 17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= 25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456584" y="1770666"/>
            <a:ext cx="4680520" cy="151216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 данном уравнении неизвестно 2 слагаемое. Чтобы найти неизвестное слагаемое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 правило на странице 79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56693" y="3282834"/>
            <a:ext cx="4680520" cy="1215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Запиши правило математическим выражением, найди значение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555776" y="1988840"/>
            <a:ext cx="2016224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555776" y="3212976"/>
            <a:ext cx="201622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051720" y="3717032"/>
            <a:ext cx="2592288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40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r>
              <a:rPr lang="ru-RU" dirty="0" smtClean="0"/>
              <a:t>Как решить уравнение?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526750"/>
            <a:ext cx="3024336" cy="3643186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17+ х = 42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= 42 - 17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= 25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+ 25 = 42 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456584" y="1770666"/>
            <a:ext cx="4680520" cy="151216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 данном уравнении неизвестно 2 слагаемое. Чтобы найти неизвестное слагаемое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 правило на странице 79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56693" y="3282834"/>
            <a:ext cx="4680520" cy="1215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Запиши правило математическим выражением, найди значение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456584" y="4581128"/>
            <a:ext cx="468052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Выполни проверку: подставь вместо х полученное число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99592" y="3933056"/>
            <a:ext cx="10081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555776" y="1988840"/>
            <a:ext cx="2016224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555776" y="3212976"/>
            <a:ext cx="201622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051720" y="3717032"/>
            <a:ext cx="2592288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843808" y="4293096"/>
            <a:ext cx="180020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7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76</TotalTime>
  <Words>465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Здравствуй!!!</vt:lpstr>
      <vt:lpstr>Устный счёт Дополни однозначным числом  до круглого десятка </vt:lpstr>
      <vt:lpstr>Устный счёт Дополни однозначным числом  до круглого десятка ПРОВЕРЬ СЕБЯ</vt:lpstr>
      <vt:lpstr>Найди значения выражений (устно)</vt:lpstr>
      <vt:lpstr>Найди значения выражений Проверь себя</vt:lpstr>
      <vt:lpstr>Уравнение</vt:lpstr>
      <vt:lpstr>Как решить уравнение? </vt:lpstr>
      <vt:lpstr>Как решить уравнение? </vt:lpstr>
      <vt:lpstr>Как решить уравнение? </vt:lpstr>
      <vt:lpstr>Как решить уравнение? </vt:lpstr>
      <vt:lpstr>с. 79 №6 (Выполни письменно. Проверь себя)</vt:lpstr>
      <vt:lpstr>с. 79 №6 (Выполни письменно. Проверь себя)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№1 Найди значение выражения 7+х, если х=0, х=33, с=49</dc:title>
  <cp:lastModifiedBy>Admin</cp:lastModifiedBy>
  <cp:revision>11</cp:revision>
  <dcterms:modified xsi:type="dcterms:W3CDTF">2020-04-09T22:57:47Z</dcterms:modified>
</cp:coreProperties>
</file>