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5" r:id="rId2"/>
    <p:sldId id="280" r:id="rId3"/>
    <p:sldId id="282" r:id="rId4"/>
    <p:sldId id="264" r:id="rId5"/>
    <p:sldId id="279" r:id="rId6"/>
    <p:sldId id="285" r:id="rId7"/>
    <p:sldId id="284" r:id="rId8"/>
    <p:sldId id="286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3" autoAdjust="0"/>
    <p:restoredTop sz="94660"/>
  </p:normalViewPr>
  <p:slideViewPr>
    <p:cSldViewPr>
      <p:cViewPr varScale="1">
        <p:scale>
          <a:sx n="108" d="100"/>
          <a:sy n="108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490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616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08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851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685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11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22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161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879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826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619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13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101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atin typeface="+mn-lt"/>
                <a:cs typeface="Times New Roman" pitchFamily="18" charset="0"/>
              </a:rPr>
              <a:t>Начинаем урок математики!</a:t>
            </a:r>
            <a:endParaRPr lang="ru-RU" sz="7200" b="1" dirty="0">
              <a:latin typeface="+mn-lt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846871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967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371" y="161781"/>
            <a:ext cx="8229600" cy="674931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Назови компоненты вычитания</a:t>
            </a:r>
            <a:endParaRPr lang="ru-RU" b="1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AutoShape 2" descr="https://malisa.ucoz.ru/matematika/tablitsi/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malisa.ucoz.ru/matematika/tablitsi/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malisa.ucoz.ru/matematika/tablitsi/5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malisa.ucoz.ru/matematika/tablitsi/5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" t="29082" r="4179" b="26036"/>
          <a:stretch/>
        </p:blipFill>
        <p:spPr bwMode="auto">
          <a:xfrm>
            <a:off x="0" y="2242038"/>
            <a:ext cx="9036496" cy="3235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522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371" y="161781"/>
            <a:ext cx="8229600" cy="674931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Назови компоненты вычитания</a:t>
            </a:r>
            <a:endParaRPr lang="ru-RU" b="1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AutoShape 2" descr="https://malisa.ucoz.ru/matematika/tablitsi/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malisa.ucoz.ru/matematika/tablitsi/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malisa.ucoz.ru/matematika/tablitsi/5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malisa.ucoz.ru/matematika/tablitsi/5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" t="13582" r="4179" b="8506"/>
          <a:stretch/>
        </p:blipFill>
        <p:spPr bwMode="auto">
          <a:xfrm>
            <a:off x="0" y="1124744"/>
            <a:ext cx="903649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2214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496944" cy="1368152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Запиши число, домашняя работа.                    </a:t>
            </a:r>
            <a:r>
              <a:rPr lang="ru-RU" sz="3600" b="1" dirty="0" err="1" smtClean="0"/>
              <a:t>р.т</a:t>
            </a:r>
            <a:r>
              <a:rPr lang="ru-RU" sz="3600" b="1" dirty="0" smtClean="0"/>
              <a:t>. с </a:t>
            </a:r>
            <a:r>
              <a:rPr lang="ru-RU" sz="3200" b="1" dirty="0" smtClean="0"/>
              <a:t>36 №3 </a:t>
            </a:r>
            <a:r>
              <a:rPr lang="ru-RU" sz="2000" dirty="0" smtClean="0"/>
              <a:t>(в тетрадь в клетку)</a:t>
            </a:r>
            <a:endParaRPr lang="ru-RU" sz="3600" u="sng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1392746" y="1628800"/>
            <a:ext cx="6048672" cy="5085184"/>
            <a:chOff x="251520" y="2348880"/>
            <a:chExt cx="4392488" cy="3744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51520" y="2348880"/>
              <a:ext cx="4392488" cy="374441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659887" y="2369612"/>
              <a:ext cx="1575753" cy="385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chemeClr val="accent2">
                      <a:lumMod val="75000"/>
                    </a:schemeClr>
                  </a:solidFill>
                </a:rPr>
                <a:t>ВСПОМНИ!!!</a:t>
              </a:r>
              <a:endParaRPr lang="ru-RU" sz="28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42" t="19868" r="11918" b="14903"/>
            <a:stretch/>
          </p:blipFill>
          <p:spPr bwMode="auto">
            <a:xfrm>
              <a:off x="286656" y="2754879"/>
              <a:ext cx="4312977" cy="3168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7145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37626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+mn-lt"/>
              </a:rPr>
              <a:t>Ты уже знаешь как найти неизвестное слагаемое, но как же </a:t>
            </a:r>
            <a:r>
              <a:rPr lang="ru-RU" b="1" dirty="0" smtClean="0">
                <a:latin typeface="+mn-lt"/>
              </a:rPr>
              <a:t>найти неизвестное вычитаемое</a:t>
            </a:r>
            <a:r>
              <a:rPr lang="ru-RU" dirty="0" smtClean="0">
                <a:latin typeface="+mn-lt"/>
              </a:rPr>
              <a:t>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780928"/>
            <a:ext cx="8352928" cy="334523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Проверь свой ответ на </a:t>
            </a:r>
            <a:r>
              <a:rPr lang="ru-RU" b="1" dirty="0">
                <a:solidFill>
                  <a:srgbClr val="002060"/>
                </a:solidFill>
              </a:rPr>
              <a:t>странице 81 (правило).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Используя правило выполни письменно:</a:t>
            </a:r>
          </a:p>
          <a:p>
            <a:pPr marL="0" indent="0">
              <a:buNone/>
            </a:pPr>
            <a:r>
              <a:rPr lang="ru-RU" b="1" dirty="0" smtClean="0"/>
              <a:t>№5 на странице 81</a:t>
            </a:r>
          </a:p>
          <a:p>
            <a:pPr marL="0" indent="0">
              <a:buNone/>
            </a:pPr>
            <a:r>
              <a:rPr lang="ru-RU" b="1" dirty="0" smtClean="0"/>
              <a:t>(используй алгоритм решения уравнения)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58944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876383/6300680f-de7d-46b6-af75-c0aa278e1f2e/s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405"/>
          <a:stretch/>
        </p:blipFill>
        <p:spPr bwMode="auto">
          <a:xfrm>
            <a:off x="755576" y="1196796"/>
            <a:ext cx="7488832" cy="5274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928992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с. </a:t>
            </a:r>
            <a:r>
              <a:rPr lang="ru-RU" dirty="0" smtClean="0"/>
              <a:t>81 №5</a:t>
            </a:r>
            <a:r>
              <a:rPr lang="ru-RU" sz="2700" dirty="0" smtClean="0"/>
              <a:t> (Проверь </a:t>
            </a:r>
            <a:r>
              <a:rPr lang="ru-RU" sz="2700" dirty="0" smtClean="0"/>
              <a:t>себя)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5"/>
            <a:ext cx="4536504" cy="4698321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 7 -  х  = 1 4</a:t>
            </a:r>
          </a:p>
          <a:p>
            <a:pPr marL="109728" indent="0">
              <a:buNone/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3851920" y="1124744"/>
            <a:ext cx="1791816" cy="102821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24373" y="1844824"/>
            <a:ext cx="4512123" cy="429339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4572000" y="5272422"/>
            <a:ext cx="4680520" cy="54645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Сравни левую и правую часть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456584" y="2319648"/>
            <a:ext cx="4680520" cy="15121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Вспомни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нахождения неизвестного компонента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500219" y="3167196"/>
            <a:ext cx="4680520" cy="12157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Запиши правило математическим выражением, найди значение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524373" y="4382948"/>
            <a:ext cx="4680520" cy="8640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Выполни проверку: подставь вместо х полученное число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36086" y="1948740"/>
            <a:ext cx="155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99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876383/6300680f-de7d-46b6-af75-c0aa278e1f2e/s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405"/>
          <a:stretch/>
        </p:blipFill>
        <p:spPr bwMode="auto">
          <a:xfrm>
            <a:off x="755576" y="1196796"/>
            <a:ext cx="7488832" cy="5274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928992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с. </a:t>
            </a:r>
            <a:r>
              <a:rPr lang="ru-RU" dirty="0" smtClean="0"/>
              <a:t>81 №5</a:t>
            </a:r>
            <a:r>
              <a:rPr lang="ru-RU" sz="2700" dirty="0" smtClean="0"/>
              <a:t> (Проверь </a:t>
            </a:r>
            <a:r>
              <a:rPr lang="ru-RU" sz="2700" dirty="0" smtClean="0"/>
              <a:t>себя)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5"/>
            <a:ext cx="4536504" cy="4698321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 7 -  х  = 1 4</a:t>
            </a:r>
          </a:p>
          <a:p>
            <a:pPr marL="109728" indent="0">
              <a:buNone/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  = 4 7  -  1 4</a:t>
            </a:r>
          </a:p>
          <a:p>
            <a:pPr marL="109728" indent="0">
              <a:buNone/>
            </a:pPr>
            <a:endParaRPr lang="ru-RU" sz="7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  = 3 3</a:t>
            </a:r>
          </a:p>
          <a:p>
            <a:pPr marL="109728" indent="0">
              <a:buNone/>
            </a:pPr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7  -  3 3  = 1  4</a:t>
            </a:r>
          </a:p>
          <a:p>
            <a:pPr marL="109728" indent="0">
              <a:buNone/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1  4 = 1  4 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3851920" y="1124744"/>
            <a:ext cx="1791816" cy="102821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15616" y="3645024"/>
            <a:ext cx="144016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4524373" y="1844824"/>
            <a:ext cx="4512123" cy="429339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4572000" y="5272422"/>
            <a:ext cx="4680520" cy="54645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Сравни левую и правую часть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456584" y="2319648"/>
            <a:ext cx="4680520" cy="15121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Вспомни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нахождения неизвестного компонента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500219" y="3167196"/>
            <a:ext cx="4680520" cy="12157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Запиши правило математическим выражением, найди значение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524373" y="4382948"/>
            <a:ext cx="4680520" cy="8640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Выполни проверку: подставь вместо х полученное число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36086" y="1950316"/>
            <a:ext cx="155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55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51520" y="188640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Выполни </a:t>
            </a:r>
            <a:r>
              <a:rPr lang="ru-RU" sz="2800" dirty="0" smtClean="0"/>
              <a:t>в </a:t>
            </a:r>
            <a:r>
              <a:rPr lang="ru-RU" sz="2800" dirty="0"/>
              <a:t>тетрадь в клетку</a:t>
            </a:r>
            <a:r>
              <a:rPr lang="ru-RU" sz="2800" dirty="0" smtClean="0"/>
              <a:t>:</a:t>
            </a:r>
          </a:p>
          <a:p>
            <a:r>
              <a:rPr lang="ru-RU" sz="2800" dirty="0" smtClean="0"/>
              <a:t> </a:t>
            </a:r>
            <a:r>
              <a:rPr lang="ru-RU" sz="2800" dirty="0" err="1"/>
              <a:t>р.т</a:t>
            </a:r>
            <a:r>
              <a:rPr lang="ru-RU" sz="2800" dirty="0"/>
              <a:t>. с 37  </a:t>
            </a:r>
            <a:r>
              <a:rPr lang="ru-RU" sz="2800" dirty="0" smtClean="0">
                <a:solidFill>
                  <a:srgbClr val="002060"/>
                </a:solidFill>
              </a:rPr>
              <a:t>№2 </a:t>
            </a:r>
            <a:r>
              <a:rPr lang="ru-RU" sz="2800" dirty="0">
                <a:solidFill>
                  <a:srgbClr val="002060"/>
                </a:solidFill>
              </a:rPr>
              <a:t>(</a:t>
            </a:r>
            <a:r>
              <a:rPr lang="ru-RU" sz="2800" u="sng" dirty="0">
                <a:solidFill>
                  <a:srgbClr val="002060"/>
                </a:solidFill>
              </a:rPr>
              <a:t>верхняя строчка</a:t>
            </a:r>
            <a:r>
              <a:rPr lang="ru-RU" sz="2800" dirty="0">
                <a:solidFill>
                  <a:srgbClr val="002060"/>
                </a:solidFill>
              </a:rPr>
              <a:t>),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№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3(1) </a:t>
            </a: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</a:rPr>
              <a:t>краткая </a:t>
            </a:r>
            <a:r>
              <a:rPr lang="ru-RU" sz="2800" u="sng" dirty="0" smtClean="0">
                <a:solidFill>
                  <a:schemeClr val="accent6">
                    <a:lumMod val="50000"/>
                  </a:schemeClr>
                </a:solidFill>
              </a:rPr>
              <a:t>запись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800" dirty="0" smtClean="0"/>
          </a:p>
          <a:p>
            <a:r>
              <a:rPr lang="ru-RU" sz="2800" dirty="0" smtClean="0"/>
              <a:t>Используй правило и алгоритм решения уравнения</a:t>
            </a:r>
            <a:endParaRPr lang="ru-RU" sz="2800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4456584" y="2236249"/>
            <a:ext cx="4795936" cy="4293398"/>
            <a:chOff x="4456584" y="2236249"/>
            <a:chExt cx="4795936" cy="4293398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4524373" y="2236249"/>
              <a:ext cx="4512123" cy="429339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бъект 2"/>
            <p:cNvSpPr txBox="1">
              <a:spLocks/>
            </p:cNvSpPr>
            <p:nvPr/>
          </p:nvSpPr>
          <p:spPr>
            <a:xfrm>
              <a:off x="4572000" y="5663847"/>
              <a:ext cx="4680520" cy="546457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•"/>
                <a:defRPr kumimoji="0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Char char="▫"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Char char=""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Char char=""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9728" indent="0">
                <a:buFont typeface="Georgia"/>
                <a:buNone/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4. Сравни левую и правую часть 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Объект 2"/>
            <p:cNvSpPr txBox="1">
              <a:spLocks/>
            </p:cNvSpPr>
            <p:nvPr/>
          </p:nvSpPr>
          <p:spPr>
            <a:xfrm>
              <a:off x="4456584" y="2711073"/>
              <a:ext cx="4680520" cy="151216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•"/>
                <a:defRPr kumimoji="0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Char char="▫"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Char char=""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Char char=""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9728" indent="0">
                <a:buFont typeface="Georgia"/>
                <a:buNone/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1.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Вспомни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правило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нахождения неизвестного компонента.  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Объект 2"/>
            <p:cNvSpPr txBox="1">
              <a:spLocks/>
            </p:cNvSpPr>
            <p:nvPr/>
          </p:nvSpPr>
          <p:spPr>
            <a:xfrm>
              <a:off x="4500219" y="3558621"/>
              <a:ext cx="4680520" cy="1215752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•"/>
                <a:defRPr kumimoji="0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Char char="▫"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Char char=""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Char char=""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9728" indent="0">
                <a:buFont typeface="Georgia"/>
                <a:buNone/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2. Запиши правило математическим выражением, найди значение 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Объект 2"/>
            <p:cNvSpPr txBox="1">
              <a:spLocks/>
            </p:cNvSpPr>
            <p:nvPr/>
          </p:nvSpPr>
          <p:spPr>
            <a:xfrm>
              <a:off x="4524373" y="4774373"/>
              <a:ext cx="4680520" cy="864096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•"/>
                <a:defRPr kumimoji="0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Char char="▫"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Char char=""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Char char=""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9728" indent="0">
                <a:buFont typeface="Georgia"/>
                <a:buNone/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3. Выполни проверку: подставь вместо х полученное число 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12275" y="2308257"/>
              <a:ext cx="15363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Алгоритм</a:t>
              </a: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endParaRPr lang="ru-RU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6" name="Объект 2"/>
          <p:cNvSpPr txBox="1">
            <a:spLocks/>
          </p:cNvSpPr>
          <p:nvPr/>
        </p:nvSpPr>
        <p:spPr>
          <a:xfrm>
            <a:off x="0" y="2308257"/>
            <a:ext cx="4424645" cy="2715438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</a:t>
            </a:r>
          </a:p>
          <a:p>
            <a:pPr marL="109728" indent="0">
              <a:buFont typeface="Georgia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из известного уменьшаемого вычесть известное значение разности, то получится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неизвестное вычитаемое.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98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5688632" cy="1066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Домашнее </a:t>
            </a:r>
            <a:r>
              <a:rPr lang="ru-RU" dirty="0" smtClean="0"/>
              <a:t>задание </a:t>
            </a:r>
            <a:endParaRPr lang="ru-RU" sz="27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772816"/>
            <a:ext cx="8280920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Выучить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наизусть правило на странице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81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Прислать до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14.04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р.т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36 №3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с. 81 №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marL="109728" indent="0">
              <a:buNone/>
            </a:pP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р.т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37  №2 (</a:t>
            </a:r>
            <a:r>
              <a:rPr lang="ru-RU" sz="2600" u="sng" dirty="0">
                <a:latin typeface="Times New Roman" pitchFamily="18" charset="0"/>
                <a:cs typeface="Times New Roman" pitchFamily="18" charset="0"/>
              </a:rPr>
              <a:t>верхняя строчка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), №3(1) </a:t>
            </a:r>
            <a:r>
              <a:rPr lang="ru-RU" sz="2600" u="sng" dirty="0">
                <a:latin typeface="Times New Roman" pitchFamily="18" charset="0"/>
                <a:cs typeface="Times New Roman" pitchFamily="18" charset="0"/>
              </a:rPr>
              <a:t>краткая 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запись</a:t>
            </a:r>
          </a:p>
          <a:p>
            <a:pPr marL="109728" indent="0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Выученное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правило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с. 81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(можно своими словами)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02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328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Начинаем урок математики!</vt:lpstr>
      <vt:lpstr>Назови компоненты вычитания</vt:lpstr>
      <vt:lpstr>Назови компоненты вычитания</vt:lpstr>
      <vt:lpstr>Запиши число, домашняя работа.                    р.т. с 36 №3 (в тетрадь в клетку)</vt:lpstr>
      <vt:lpstr>Ты уже знаешь как найти неизвестное слагаемое, но как же найти неизвестное вычитаемое? </vt:lpstr>
      <vt:lpstr>с. 81 №5 (Проверь себя)</vt:lpstr>
      <vt:lpstr>с. 81 №5 (Проверь себя)</vt:lpstr>
      <vt:lpstr>Презентация PowerPoint</vt:lpstr>
      <vt:lpstr>Домашнее задание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№1 Найди значение выражения 7+х, если х=0, х=33, с=49</dc:title>
  <cp:lastModifiedBy>Admin</cp:lastModifiedBy>
  <cp:revision>25</cp:revision>
  <dcterms:modified xsi:type="dcterms:W3CDTF">2020-04-10T20:12:54Z</dcterms:modified>
</cp:coreProperties>
</file>