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0" r:id="rId5"/>
    <p:sldId id="262" r:id="rId6"/>
    <p:sldId id="263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3894-CE5C-481E-943F-0F27E7C3C39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A5D63-0BDE-4881-B80D-596619C2A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Приемы устных и письменных вычислений в пределах 1000,Display Only,A,0,60,4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3.radikal.ru/i142/0911/6c/8963eb244f5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Приёмы устных </a:t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вычислений </a:t>
            </a: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в </a:t>
            </a: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>пределах </a:t>
            </a: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1000</a:t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  <a:t>Математика. 3 класс</a:t>
            </a:r>
            <a:r>
              <a:rPr lang="en-US" sz="3600" b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Cambria" pitchFamily="18" charset="0"/>
              </a:rPr>
              <a:t>Тест 6</a:t>
            </a:r>
            <a: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A,120,77,32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Первое слагаемое 260, второе слагаемое 3. Чему равна сумма этих чисел?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B,120,70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136904" cy="34563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2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Какие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числа пропущены?</a:t>
            </a:r>
          </a:p>
          <a:p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005064"/>
            <a:ext cx="8424936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3" y="4221089"/>
          <a:ext cx="8136905" cy="216024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57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2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30, 50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30, 60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20, 60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20, 50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20072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43711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851920" y="2132856"/>
          <a:ext cx="1368152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76"/>
                <a:gridCol w="684076"/>
              </a:tblGrid>
              <a:tr h="22174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40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Равнобедренный треугольник 15"/>
          <p:cNvSpPr/>
          <p:nvPr/>
        </p:nvSpPr>
        <p:spPr>
          <a:xfrm>
            <a:off x="3851920" y="1412776"/>
            <a:ext cx="1368152" cy="720080"/>
          </a:xfrm>
          <a:prstGeom prst="triangle">
            <a:avLst>
              <a:gd name="adj" fmla="val 49281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110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A,120,76,5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3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каком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выражении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допущена ошибка?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/>
                <a:gridCol w="3984104"/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509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– 500 = 90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670 : 10 =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67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570 + 20 =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590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• 4 = 160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4 Answers,D,120,64,3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сколько 9 сотен больше, чем 9 десятков?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891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810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D,120,69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5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Реши уравнение: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" pitchFamily="18" charset="0"/>
              </a:rPr>
              <a:t>x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:</a:t>
            </a:r>
            <a:r>
              <a:rPr lang="en-US" sz="2800" dirty="0">
                <a:solidFill>
                  <a:schemeClr val="tx1"/>
                </a:solidFill>
                <a:latin typeface="Cambria" pitchFamily="18" charset="0"/>
              </a:rPr>
              <a:t> 7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= 140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133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147</a:t>
                      </a:r>
                      <a:endParaRPr lang="ru-RU" sz="2800" b="1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B,120,79,4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3042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6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У Миши было 1000 рублей. 600 рублей он потратил на книгу, за 250 рублей купил диск. Сколько денег у него осталось?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ambria" pitchFamily="18" charset="0"/>
              </a:rPr>
              <a:t>Выбери правильный вариант решения.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/>
                <a:gridCol w="3984104"/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1000 – (600 – 250)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1000 – ( 600 + 250)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1000 – 600 + 250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1000 + 600 – 250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8,4 Answers,B,120,80,4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7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каком выражении ответ 600?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/>
                <a:gridCol w="3984104"/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( 380 + 620 ) : 200 =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( 202 – 200 ) • 300 = 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54 : 6 • 100 = 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900 – 200 • 4 =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0,4 Answers,D,120,75,3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8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какое неравенство надо поставить знак « &gt;»?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708920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30689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39752" y="393305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472514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39752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24000" y="2924944"/>
          <a:ext cx="6096000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1896"/>
                <a:gridCol w="3984104"/>
              </a:tblGrid>
              <a:tr h="8280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 м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….. 200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300 г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….. 3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кг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180 мин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…. 3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</a:t>
                      </a:r>
                    </a:p>
                  </a:txBody>
                  <a:tcPr marL="68580" marR="68580" marT="0" marB="0"/>
                </a:tc>
              </a:tr>
              <a:tr h="828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ru-RU" sz="2800" b="1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дм</a:t>
                      </a:r>
                      <a:r>
                        <a:rPr lang="ru-RU" sz="2800" b="1" baseline="3000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baseline="3000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800" b="1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..... 80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см</a:t>
                      </a:r>
                      <a:r>
                        <a:rPr lang="ru-RU" sz="2800" b="1" baseline="30000" dirty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296</Words>
  <Application>Microsoft Office PowerPoint</Application>
  <PresentationFormat>Экран (4:3)</PresentationFormat>
  <Paragraphs>224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Приёмы устных   вычислений  в пределах 1000    Математика. 3 класс Тест 6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Математика 3 класс  </dc:title>
  <dc:creator>MURZIK</dc:creator>
  <cp:lastModifiedBy>1221</cp:lastModifiedBy>
  <cp:revision>19</cp:revision>
  <dcterms:created xsi:type="dcterms:W3CDTF">2011-09-04T15:58:15Z</dcterms:created>
  <dcterms:modified xsi:type="dcterms:W3CDTF">2020-04-09T13:56:24Z</dcterms:modified>
</cp:coreProperties>
</file>