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7B7E8-7B4A-4F9C-B58D-4B60584300B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094A-7A67-42D2-83DA-49D946A237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7B7E8-7B4A-4F9C-B58D-4B60584300B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094A-7A67-42D2-83DA-49D946A237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7B7E8-7B4A-4F9C-B58D-4B60584300B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094A-7A67-42D2-83DA-49D946A237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7B7E8-7B4A-4F9C-B58D-4B60584300B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094A-7A67-42D2-83DA-49D946A237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7B7E8-7B4A-4F9C-B58D-4B60584300B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094A-7A67-42D2-83DA-49D946A237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7B7E8-7B4A-4F9C-B58D-4B60584300B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094A-7A67-42D2-83DA-49D946A237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7B7E8-7B4A-4F9C-B58D-4B60584300B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094A-7A67-42D2-83DA-49D946A237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7B7E8-7B4A-4F9C-B58D-4B60584300B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094A-7A67-42D2-83DA-49D946A237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7B7E8-7B4A-4F9C-B58D-4B60584300B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094A-7A67-42D2-83DA-49D946A237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7B7E8-7B4A-4F9C-B58D-4B60584300B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094A-7A67-42D2-83DA-49D946A237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7B7E8-7B4A-4F9C-B58D-4B60584300B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094A-7A67-42D2-83DA-49D946A237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7B7E8-7B4A-4F9C-B58D-4B60584300BF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D094A-7A67-42D2-83DA-49D946A2370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epia.ru/matematika-dlya-detej-3-4-god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epia.ru/matematika-dlya-detej-3-4-god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epia.ru/matematika-dlya-detej-3-4-god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728191"/>
          </a:xfrm>
        </p:spPr>
        <p:txBody>
          <a:bodyPr/>
          <a:lstStyle/>
          <a:p>
            <a:r>
              <a:rPr lang="ru-RU" dirty="0"/>
              <a:t>Математика для детей 3-4 года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88224" y="5589240"/>
            <a:ext cx="2016224" cy="936104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 д.с. №7 </a:t>
            </a:r>
          </a:p>
          <a:p>
            <a:r>
              <a:rPr lang="ru-RU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Кирчиенко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Е.С</a:t>
            </a: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математика детей 3 4 года обучение развивающие игры цвета фигуры цифры основные понят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40768"/>
            <a:ext cx="6308857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Что должен знать ребенок 3-4 лет по математике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> 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Знать и различать цвета (красный, синий, зеленый, желтый, белый, черный).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Знать цифры до четырех. Уметь считать до четырех.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Должен знать основные фигуры: квадрат, прямоугольник, треугольник, круг.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Уметь владеть понятиями: один – много, большой – маленький, низкий - высокий.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Должен уметь складывать предметы по величине, цвету, форме.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 </a:t>
            </a:r>
            <a:r>
              <a:rPr lang="ru-RU" sz="2000" dirty="0" smtClean="0">
                <a:hlinkClick r:id="rId2"/>
              </a:rPr>
              <a:t>://</a:t>
            </a:r>
            <a:r>
              <a:rPr lang="ru-RU" sz="2000" dirty="0">
                <a:hlinkClick r:id="rId2"/>
              </a:rPr>
              <a:t>cepia.ru/matematika-dlya-detej-3-4-goda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 </a:t>
            </a:r>
            <a:endParaRPr lang="ru-RU" sz="2000" dirty="0"/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Изучение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цветов (красный, синий, зеленый, желтый, белый, черный)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hlinkClick r:id="rId2"/>
              </a:rPr>
              <a:t>://</a:t>
            </a:r>
            <a:r>
              <a:rPr lang="ru-RU" sz="2000" dirty="0">
                <a:hlinkClick r:id="rId2"/>
              </a:rPr>
              <a:t>cepia.ru/matematika-dlya-detej-3-4-goda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799"/>
            <a:ext cx="3106688" cy="792089"/>
          </a:xfrm>
        </p:spPr>
        <p:txBody>
          <a:bodyPr>
            <a:normAutofit fontScale="25000" lnSpcReduction="20000"/>
          </a:bodyPr>
          <a:lstStyle/>
          <a:p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Рассмотрите внимательно с ребенком каждую картинку и повторяйте, что это красный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цвет.                             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dirty="0" smtClean="0">
                <a:hlinkClick r:id="rId2"/>
              </a:rPr>
              <a:t>https</a:t>
            </a:r>
            <a:r>
              <a:rPr lang="ru-RU" dirty="0">
                <a:hlinkClick r:id="rId2"/>
              </a:rPr>
              <a:t>://cepia.ru/matematika-dlya-detej-3-4-goda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1556792"/>
            <a:ext cx="3024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Рассмотрите внимательно с ребенком каждую картинку и повторяйте, что это синий цвет.</a:t>
            </a:r>
            <a:endParaRPr lang="ru-RU" sz="1600" dirty="0"/>
          </a:p>
        </p:txBody>
      </p:sp>
      <p:pic>
        <p:nvPicPr>
          <p:cNvPr id="28674" name="Picture 2" descr="https://cepia.ru/images/u/pages/1081/oblozhka129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12976"/>
            <a:ext cx="4124325" cy="2880320"/>
          </a:xfrm>
          <a:prstGeom prst="rect">
            <a:avLst/>
          </a:prstGeom>
          <a:noFill/>
        </p:spPr>
      </p:pic>
      <p:pic>
        <p:nvPicPr>
          <p:cNvPr id="28676" name="Picture 4" descr="https://cepia.ru/images/u/pages/1081/oblozhka129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212976"/>
            <a:ext cx="3960440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538736" cy="1052736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Рассмотрите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внимательно с ребенком каждую картинку и повторяйте, что это желтый цвет.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 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4048" y="188640"/>
            <a:ext cx="3682752" cy="1080120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Рассмотрите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внимательно с ребенком каждую картинку и повторяйте, что это зеленый цвет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 </a:t>
            </a:r>
            <a:r>
              <a:rPr lang="ru-RU" sz="1600" dirty="0" smtClean="0">
                <a:hlinkClick r:id="rId2"/>
              </a:rPr>
              <a:t>://</a:t>
            </a:r>
            <a:r>
              <a:rPr lang="ru-RU" sz="1600" dirty="0">
                <a:hlinkClick r:id="rId2"/>
              </a:rPr>
              <a:t>cepia.ru/matematika-dlya-detej-3-4-goda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s://cepia.ru/images/u/pages/1081/oblozhka129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340768"/>
            <a:ext cx="3286125" cy="2124075"/>
          </a:xfrm>
          <a:prstGeom prst="rect">
            <a:avLst/>
          </a:prstGeom>
          <a:noFill/>
        </p:spPr>
      </p:pic>
      <p:pic>
        <p:nvPicPr>
          <p:cNvPr id="27652" name="Picture 4" descr="https://cepia.ru/images/u/pages/1081/oblozhka129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268760"/>
            <a:ext cx="3162300" cy="220027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9552" y="3573017"/>
            <a:ext cx="34563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Рассмотрите внимательно с ребенком каждую картинку и повторяйте, что это белый цвет.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dirty="0" smtClean="0">
                <a:hlinkClick r:id="rId2"/>
              </a:rPr>
              <a:t>://</a:t>
            </a:r>
            <a:r>
              <a:rPr lang="ru-RU" dirty="0">
                <a:hlinkClick r:id="rId2"/>
              </a:rPr>
              <a:t>cepia.ru/matematika-dlya-detej-3-4-goda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3573016"/>
            <a:ext cx="338437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Рассмотрите внимательно с ребенком каждую картинку и повторяйте, что это черный цвет.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7654" name="Picture 6" descr="https://cepia.ru/images/u/pages/1081/oblozhka129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509120"/>
            <a:ext cx="3456384" cy="2066925"/>
          </a:xfrm>
          <a:prstGeom prst="rect">
            <a:avLst/>
          </a:prstGeom>
          <a:noFill/>
        </p:spPr>
      </p:pic>
      <p:pic>
        <p:nvPicPr>
          <p:cNvPr id="27656" name="Picture 8" descr="https://cepia.ru/images/u/pages/1081/oblozhka129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080" y="4509120"/>
            <a:ext cx="3338711" cy="2074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/>
              <a:t>Учим цифры</a:t>
            </a:r>
            <a:br>
              <a:rPr lang="ru-RU" sz="4000" dirty="0"/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641080" y="6080444"/>
            <a:ext cx="45719" cy="45719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6626" name="Picture 2" descr="https://cepia.ru/images/u/pages/1081/oblozhka129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52736"/>
            <a:ext cx="7920880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фигуры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641080" y="6021288"/>
            <a:ext cx="45719" cy="10487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1746" name="Picture 2" descr="https://cepia.ru/images/u/pages/1081/oblozhka129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24744"/>
            <a:ext cx="7344816" cy="5362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Изучаем основные понятия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8686800" y="6021288"/>
            <a:ext cx="61664" cy="10487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24744"/>
            <a:ext cx="266429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Рассмотрим следующие картинки один – много: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1052736"/>
            <a:ext cx="345638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Рассмотрим следующие картинки маленький – большой.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22" name="Picture 2" descr="https://cepia.ru/images/u/pages/1081/oblozhka129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4176464" cy="4176464"/>
          </a:xfrm>
          <a:prstGeom prst="rect">
            <a:avLst/>
          </a:prstGeom>
          <a:noFill/>
        </p:spPr>
      </p:pic>
      <p:pic>
        <p:nvPicPr>
          <p:cNvPr id="30724" name="Picture 4" descr="https://cepia.ru/images/u/pages/1081/oblozhka129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72816"/>
            <a:ext cx="4176464" cy="1905000"/>
          </a:xfrm>
          <a:prstGeom prst="rect">
            <a:avLst/>
          </a:prstGeom>
          <a:noFill/>
        </p:spPr>
      </p:pic>
      <p:pic>
        <p:nvPicPr>
          <p:cNvPr id="30726" name="Picture 6" descr="https://cepia.ru/images/u/pages/1081/oblozhka1291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933056"/>
            <a:ext cx="4032448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Упражнения на закрепление материала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8641080" y="5877273"/>
            <a:ext cx="45719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268761"/>
            <a:ext cx="388843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Упражнение первое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Рассмотрите следующую картинку и ответьте на следующие вопросы.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Какой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кубик больше?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Какой кубик меньше?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Маленький кубик, какого цвета?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Большой кубик, какого цвета?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Сколько всего кубиков на картинке?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24128" y="1052736"/>
            <a:ext cx="300608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Упражнение второе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Рассмотрите внимательно с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ребенком следующую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картинку и ответьте на следующие вопросы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Какая пирамидка больше?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Какая пирамидка меньше?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Из каких цветов состоит большая пирамидка?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Сколько колец зеленого цвета на маленькой пирамидке?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Сколько всего колец желтого цвета на двух пирамидках?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Сколько колец красного цвета на большой пирамидке?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Сколько всего колец зеленого цвета?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2770" name="Picture 2" descr="https://cepia.ru/images/u/pages/1081/oblozhka1292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068960"/>
            <a:ext cx="4210050" cy="2520280"/>
          </a:xfrm>
          <a:prstGeom prst="rect">
            <a:avLst/>
          </a:prstGeom>
          <a:noFill/>
        </p:spPr>
      </p:pic>
      <p:pic>
        <p:nvPicPr>
          <p:cNvPr id="32772" name="Picture 4" descr="https://cepia.ru/images/u/pages/1081/oblozhka1292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365104"/>
            <a:ext cx="4176464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2">
      <a:dk1>
        <a:srgbClr val="6DAA2D"/>
      </a:dk1>
      <a:lt1>
        <a:srgbClr val="FFFF99"/>
      </a:lt1>
      <a:dk2>
        <a:srgbClr val="F1FDB0"/>
      </a:dk2>
      <a:lt2>
        <a:srgbClr val="FFFF99"/>
      </a:lt2>
      <a:accent1>
        <a:srgbClr val="DCFC3C"/>
      </a:accent1>
      <a:accent2>
        <a:srgbClr val="FFFF00"/>
      </a:accent2>
      <a:accent3>
        <a:srgbClr val="92D050"/>
      </a:accent3>
      <a:accent4>
        <a:srgbClr val="FFC000"/>
      </a:accent4>
      <a:accent5>
        <a:srgbClr val="F7CD65"/>
      </a:accent5>
      <a:accent6>
        <a:srgbClr val="809902"/>
      </a:accent6>
      <a:hlink>
        <a:srgbClr val="F1FDB0"/>
      </a:hlink>
      <a:folHlink>
        <a:srgbClr val="C0E60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204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Математика для детей 3-4 года </vt:lpstr>
      <vt:lpstr>Что должен знать ребенок 3-4 лет по математике   </vt:lpstr>
      <vt:lpstr>  Изучение цветов (красный, синий, зеленый, желтый, белый, черный)  ://cepia.ru/matematika-dlya-detej-3-4-goda    </vt:lpstr>
      <vt:lpstr>   Рассмотрите внимательно с ребенком каждую картинку и повторяйте, что это желтый цвет.     </vt:lpstr>
      <vt:lpstr>Учим цифры </vt:lpstr>
      <vt:lpstr> Учим фигуры </vt:lpstr>
      <vt:lpstr>Изучаем основные понятия </vt:lpstr>
      <vt:lpstr>Упражнения на закрепление материала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для детей 3-4 года </dc:title>
  <dc:creator>1</dc:creator>
  <cp:lastModifiedBy>1</cp:lastModifiedBy>
  <cp:revision>2</cp:revision>
  <dcterms:created xsi:type="dcterms:W3CDTF">2020-04-10T13:36:12Z</dcterms:created>
  <dcterms:modified xsi:type="dcterms:W3CDTF">2020-04-10T14:06:52Z</dcterms:modified>
</cp:coreProperties>
</file>