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4" r:id="rId4"/>
    <p:sldId id="265" r:id="rId5"/>
    <p:sldId id="266" r:id="rId6"/>
    <p:sldId id="267" r:id="rId7"/>
    <p:sldId id="268" r:id="rId8"/>
    <p:sldId id="280" r:id="rId9"/>
    <p:sldId id="261" r:id="rId10"/>
    <p:sldId id="269" r:id="rId11"/>
    <p:sldId id="256" r:id="rId12"/>
    <p:sldId id="273" r:id="rId13"/>
    <p:sldId id="259" r:id="rId14"/>
    <p:sldId id="257" r:id="rId15"/>
    <p:sldId id="270" r:id="rId16"/>
    <p:sldId id="276" r:id="rId17"/>
    <p:sldId id="258" r:id="rId18"/>
    <p:sldId id="271" r:id="rId19"/>
    <p:sldId id="277" r:id="rId20"/>
    <p:sldId id="275" r:id="rId21"/>
    <p:sldId id="272" r:id="rId22"/>
    <p:sldId id="274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B3"/>
    <a:srgbClr val="FFC247"/>
    <a:srgbClr val="E6AA00"/>
    <a:srgbClr val="C08E00"/>
    <a:srgbClr val="826000"/>
    <a:srgbClr val="FFD96D"/>
    <a:srgbClr val="CC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60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71F5A0-ADDB-48C7-A7E6-54F27BF2EE86}" type="doc">
      <dgm:prSet loTypeId="urn:microsoft.com/office/officeart/2005/8/layout/bProcess4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F154CFD-BC50-4A81-ACBD-B7C8F6E00DCB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Русская изба</a:t>
          </a:r>
          <a:endParaRPr lang="ru-RU" dirty="0">
            <a:solidFill>
              <a:sysClr val="windowText" lastClr="000000"/>
            </a:solidFill>
          </a:endParaRPr>
        </a:p>
      </dgm:t>
    </dgm:pt>
    <dgm:pt modelId="{E21AC2AB-0F2E-47A8-877C-B9A93D62B060}" type="parTrans" cxnId="{7D82F7A0-9A03-46CA-9DC5-34602DEED508}">
      <dgm:prSet/>
      <dgm:spPr/>
      <dgm:t>
        <a:bodyPr/>
        <a:lstStyle/>
        <a:p>
          <a:endParaRPr lang="ru-RU"/>
        </a:p>
      </dgm:t>
    </dgm:pt>
    <dgm:pt modelId="{EAA6C084-619F-497C-A92C-8784419C96D9}" type="sibTrans" cxnId="{7D82F7A0-9A03-46CA-9DC5-34602DEED508}">
      <dgm:prSet/>
      <dgm:spPr/>
      <dgm:t>
        <a:bodyPr/>
        <a:lstStyle/>
        <a:p>
          <a:endParaRPr lang="ru-RU"/>
        </a:p>
      </dgm:t>
    </dgm:pt>
    <dgm:pt modelId="{74385F43-ECEE-44E3-A34F-CDCF7C9E559A}">
      <dgm:prSet phldrT="[Текст]"/>
      <dgm:spPr/>
      <dgm:t>
        <a:bodyPr/>
        <a:lstStyle/>
        <a:p>
          <a:r>
            <a:rPr lang="ru-RU" dirty="0" err="1" smtClean="0">
              <a:solidFill>
                <a:sysClr val="windowText" lastClr="000000"/>
              </a:solidFill>
            </a:rPr>
            <a:t>Фартуковый</a:t>
          </a:r>
          <a:r>
            <a:rPr lang="ru-RU" dirty="0" smtClean="0">
              <a:solidFill>
                <a:sysClr val="windowText" lastClr="000000"/>
              </a:solidFill>
            </a:rPr>
            <a:t> театр</a:t>
          </a:r>
          <a:endParaRPr lang="ru-RU" dirty="0">
            <a:solidFill>
              <a:sysClr val="windowText" lastClr="000000"/>
            </a:solidFill>
          </a:endParaRPr>
        </a:p>
      </dgm:t>
    </dgm:pt>
    <dgm:pt modelId="{48DC24FB-415C-45FD-BF3F-61BB77EF3084}" type="parTrans" cxnId="{D18DFB70-727E-45AD-81BC-42CD7A4578ED}">
      <dgm:prSet/>
      <dgm:spPr/>
      <dgm:t>
        <a:bodyPr/>
        <a:lstStyle/>
        <a:p>
          <a:endParaRPr lang="ru-RU"/>
        </a:p>
      </dgm:t>
    </dgm:pt>
    <dgm:pt modelId="{1B6792D6-BF6C-45FB-BC20-7171D40CC489}" type="sibTrans" cxnId="{D18DFB70-727E-45AD-81BC-42CD7A4578ED}">
      <dgm:prSet/>
      <dgm:spPr/>
      <dgm:t>
        <a:bodyPr/>
        <a:lstStyle/>
        <a:p>
          <a:endParaRPr lang="ru-RU"/>
        </a:p>
      </dgm:t>
    </dgm:pt>
    <dgm:pt modelId="{260CB4D8-2E4B-4B4D-8105-85B49FCD352D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Угадай сказку</a:t>
          </a:r>
          <a:endParaRPr lang="ru-RU" dirty="0">
            <a:solidFill>
              <a:sysClr val="windowText" lastClr="000000"/>
            </a:solidFill>
          </a:endParaRPr>
        </a:p>
      </dgm:t>
    </dgm:pt>
    <dgm:pt modelId="{31B13176-2A14-408F-B02A-012AA763A02A}" type="parTrans" cxnId="{6A4B87F4-3A44-4C33-96A7-09C067970F42}">
      <dgm:prSet/>
      <dgm:spPr/>
      <dgm:t>
        <a:bodyPr/>
        <a:lstStyle/>
        <a:p>
          <a:endParaRPr lang="ru-RU"/>
        </a:p>
      </dgm:t>
    </dgm:pt>
    <dgm:pt modelId="{175B4B08-7756-4280-B9FC-3AFDCCCC892D}" type="sibTrans" cxnId="{6A4B87F4-3A44-4C33-96A7-09C067970F42}">
      <dgm:prSet/>
      <dgm:spPr/>
      <dgm:t>
        <a:bodyPr/>
        <a:lstStyle/>
        <a:p>
          <a:endParaRPr lang="ru-RU"/>
        </a:p>
      </dgm:t>
    </dgm:pt>
    <dgm:pt modelId="{0AE8C34A-FCB8-4865-911A-8E9B700DEE23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Герои сказок</a:t>
          </a:r>
          <a:endParaRPr lang="ru-RU" dirty="0">
            <a:solidFill>
              <a:sysClr val="windowText" lastClr="000000"/>
            </a:solidFill>
          </a:endParaRPr>
        </a:p>
      </dgm:t>
    </dgm:pt>
    <dgm:pt modelId="{DBF308C3-4C2F-4FEA-A1D0-35809F3CAD1D}" type="parTrans" cxnId="{493B26DC-CAF6-4939-B131-8A6160765DF3}">
      <dgm:prSet/>
      <dgm:spPr/>
      <dgm:t>
        <a:bodyPr/>
        <a:lstStyle/>
        <a:p>
          <a:endParaRPr lang="ru-RU"/>
        </a:p>
      </dgm:t>
    </dgm:pt>
    <dgm:pt modelId="{B1063FBE-CC75-4465-A727-2CEE2945EE08}" type="sibTrans" cxnId="{493B26DC-CAF6-4939-B131-8A6160765DF3}">
      <dgm:prSet/>
      <dgm:spPr/>
      <dgm:t>
        <a:bodyPr/>
        <a:lstStyle/>
        <a:p>
          <a:endParaRPr lang="ru-RU"/>
        </a:p>
      </dgm:t>
    </dgm:pt>
    <dgm:pt modelId="{B3B670F8-78CD-4157-B33E-F363C21E7C08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Что сначала, что потом</a:t>
          </a:r>
          <a:endParaRPr lang="ru-RU" dirty="0">
            <a:solidFill>
              <a:sysClr val="windowText" lastClr="000000"/>
            </a:solidFill>
          </a:endParaRPr>
        </a:p>
      </dgm:t>
    </dgm:pt>
    <dgm:pt modelId="{16F5C292-D43C-494A-B767-8D254305AA07}" type="parTrans" cxnId="{4152A756-B320-4B50-A933-1B9867D07DB7}">
      <dgm:prSet/>
      <dgm:spPr/>
      <dgm:t>
        <a:bodyPr/>
        <a:lstStyle/>
        <a:p>
          <a:endParaRPr lang="ru-RU"/>
        </a:p>
      </dgm:t>
    </dgm:pt>
    <dgm:pt modelId="{3D7D11DC-F6A6-49E2-A9F5-B945C9FE1DC7}" type="sibTrans" cxnId="{4152A756-B320-4B50-A933-1B9867D07DB7}">
      <dgm:prSet/>
      <dgm:spPr/>
      <dgm:t>
        <a:bodyPr/>
        <a:lstStyle/>
        <a:p>
          <a:endParaRPr lang="ru-RU"/>
        </a:p>
      </dgm:t>
    </dgm:pt>
    <dgm:pt modelId="{B9FAD015-9AA1-468C-A596-82EE725545A6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Загадки по сказкам</a:t>
          </a:r>
          <a:endParaRPr lang="ru-RU" dirty="0">
            <a:solidFill>
              <a:sysClr val="windowText" lastClr="000000"/>
            </a:solidFill>
          </a:endParaRPr>
        </a:p>
      </dgm:t>
    </dgm:pt>
    <dgm:pt modelId="{512BB25B-C633-428F-861B-248617FF276D}" type="parTrans" cxnId="{E961E6B1-6164-4DF8-924A-453E4AEF5BE0}">
      <dgm:prSet/>
      <dgm:spPr/>
      <dgm:t>
        <a:bodyPr/>
        <a:lstStyle/>
        <a:p>
          <a:endParaRPr lang="ru-RU"/>
        </a:p>
      </dgm:t>
    </dgm:pt>
    <dgm:pt modelId="{EEE68097-F3E4-4BE9-8363-D4EC9480967F}" type="sibTrans" cxnId="{E961E6B1-6164-4DF8-924A-453E4AEF5BE0}">
      <dgm:prSet/>
      <dgm:spPr/>
      <dgm:t>
        <a:bodyPr/>
        <a:lstStyle/>
        <a:p>
          <a:endParaRPr lang="ru-RU"/>
        </a:p>
      </dgm:t>
    </dgm:pt>
    <dgm:pt modelId="{52B214EC-6767-4F82-953D-1D4E01F52BB8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Противоположности</a:t>
          </a:r>
          <a:endParaRPr lang="ru-RU" dirty="0">
            <a:solidFill>
              <a:sysClr val="windowText" lastClr="000000"/>
            </a:solidFill>
          </a:endParaRPr>
        </a:p>
      </dgm:t>
    </dgm:pt>
    <dgm:pt modelId="{C40C30C6-2DB9-4032-AB87-F8FD7F7096A4}" type="parTrans" cxnId="{10A2558F-BDEA-457E-84B0-6B17003F3E26}">
      <dgm:prSet/>
      <dgm:spPr/>
      <dgm:t>
        <a:bodyPr/>
        <a:lstStyle/>
        <a:p>
          <a:endParaRPr lang="ru-RU"/>
        </a:p>
      </dgm:t>
    </dgm:pt>
    <dgm:pt modelId="{21BBE7C6-5E63-4CDC-A511-C3F4FA49D7FE}" type="sibTrans" cxnId="{10A2558F-BDEA-457E-84B0-6B17003F3E26}">
      <dgm:prSet/>
      <dgm:spPr/>
      <dgm:t>
        <a:bodyPr/>
        <a:lstStyle/>
        <a:p>
          <a:endParaRPr lang="ru-RU"/>
        </a:p>
      </dgm:t>
    </dgm:pt>
    <dgm:pt modelId="{5C3F94B4-3E54-4314-B548-E913698A3767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Продолжение следует…</a:t>
          </a:r>
          <a:endParaRPr lang="ru-RU" dirty="0">
            <a:solidFill>
              <a:sysClr val="windowText" lastClr="000000"/>
            </a:solidFill>
          </a:endParaRPr>
        </a:p>
      </dgm:t>
    </dgm:pt>
    <dgm:pt modelId="{A44488AD-6E43-4E01-B158-AD88B71AE5E2}" type="parTrans" cxnId="{A04AAE39-A753-49ED-ACB2-4E851FDBF411}">
      <dgm:prSet/>
      <dgm:spPr/>
      <dgm:t>
        <a:bodyPr/>
        <a:lstStyle/>
        <a:p>
          <a:endParaRPr lang="ru-RU"/>
        </a:p>
      </dgm:t>
    </dgm:pt>
    <dgm:pt modelId="{FB32EB2D-877D-494F-A7ED-3C8DF567AC7D}" type="sibTrans" cxnId="{A04AAE39-A753-49ED-ACB2-4E851FDBF411}">
      <dgm:prSet/>
      <dgm:spPr/>
      <dgm:t>
        <a:bodyPr/>
        <a:lstStyle/>
        <a:p>
          <a:endParaRPr lang="ru-RU"/>
        </a:p>
      </dgm:t>
    </dgm:pt>
    <dgm:pt modelId="{FFE0FABE-4E99-48E3-BD72-38DA24FF6908}">
      <dgm:prSet phldrT="[Текст]"/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Лото «Расскажи сказку»</a:t>
          </a:r>
          <a:endParaRPr lang="ru-RU" dirty="0">
            <a:solidFill>
              <a:sysClr val="windowText" lastClr="000000"/>
            </a:solidFill>
          </a:endParaRPr>
        </a:p>
      </dgm:t>
    </dgm:pt>
    <dgm:pt modelId="{1863BA52-44CF-48B8-8DC9-80A87A404323}" type="parTrans" cxnId="{FC84B279-C1D7-45AE-B1FA-A7DB8091B067}">
      <dgm:prSet/>
      <dgm:spPr/>
      <dgm:t>
        <a:bodyPr/>
        <a:lstStyle/>
        <a:p>
          <a:endParaRPr lang="ru-RU"/>
        </a:p>
      </dgm:t>
    </dgm:pt>
    <dgm:pt modelId="{669004A8-67AF-4263-82C2-E5D1C718CA1F}" type="sibTrans" cxnId="{FC84B279-C1D7-45AE-B1FA-A7DB8091B067}">
      <dgm:prSet/>
      <dgm:spPr/>
      <dgm:t>
        <a:bodyPr/>
        <a:lstStyle/>
        <a:p>
          <a:endParaRPr lang="ru-RU"/>
        </a:p>
      </dgm:t>
    </dgm:pt>
    <dgm:pt modelId="{884A2CF6-820A-4284-97CC-57F705BBAFE1}" type="pres">
      <dgm:prSet presAssocID="{3E71F5A0-ADDB-48C7-A7E6-54F27BF2EE8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50A7EFD-CCB8-4DD6-89BB-09830E7B7923}" type="pres">
      <dgm:prSet presAssocID="{0F154CFD-BC50-4A81-ACBD-B7C8F6E00DCB}" presName="compNode" presStyleCnt="0"/>
      <dgm:spPr/>
    </dgm:pt>
    <dgm:pt modelId="{556F9E5C-3AAB-4FF1-9A7D-0189865B69AD}" type="pres">
      <dgm:prSet presAssocID="{0F154CFD-BC50-4A81-ACBD-B7C8F6E00DCB}" presName="dummyConnPt" presStyleCnt="0"/>
      <dgm:spPr/>
    </dgm:pt>
    <dgm:pt modelId="{46F58D0B-A142-465A-AD22-DEEFEB0B72F6}" type="pres">
      <dgm:prSet presAssocID="{0F154CFD-BC50-4A81-ACBD-B7C8F6E00DC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B4C1C-FAAB-4226-94AC-4AFF3CF55B53}" type="pres">
      <dgm:prSet presAssocID="{EAA6C084-619F-497C-A92C-8784419C96D9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801C0268-64C7-4A28-BA8B-BDAFCDCADEA9}" type="pres">
      <dgm:prSet presAssocID="{FFE0FABE-4E99-48E3-BD72-38DA24FF6908}" presName="compNode" presStyleCnt="0"/>
      <dgm:spPr/>
    </dgm:pt>
    <dgm:pt modelId="{B3BCA22C-077E-43FC-BF23-EDDE4471F359}" type="pres">
      <dgm:prSet presAssocID="{FFE0FABE-4E99-48E3-BD72-38DA24FF6908}" presName="dummyConnPt" presStyleCnt="0"/>
      <dgm:spPr/>
    </dgm:pt>
    <dgm:pt modelId="{D55FD62C-A02B-4588-B911-7813CB66D9E4}" type="pres">
      <dgm:prSet presAssocID="{FFE0FABE-4E99-48E3-BD72-38DA24FF690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709AF-E6B1-4DF4-8CDB-9902B349DC3D}" type="pres">
      <dgm:prSet presAssocID="{669004A8-67AF-4263-82C2-E5D1C718CA1F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90B3B54F-DF12-4DB3-AD32-671ECA862870}" type="pres">
      <dgm:prSet presAssocID="{74385F43-ECEE-44E3-A34F-CDCF7C9E559A}" presName="compNode" presStyleCnt="0"/>
      <dgm:spPr/>
    </dgm:pt>
    <dgm:pt modelId="{EDBE43B2-3961-4785-A57D-C519DC8378CE}" type="pres">
      <dgm:prSet presAssocID="{74385F43-ECEE-44E3-A34F-CDCF7C9E559A}" presName="dummyConnPt" presStyleCnt="0"/>
      <dgm:spPr/>
    </dgm:pt>
    <dgm:pt modelId="{347A74DF-1093-441F-8571-2E7217FDF5B1}" type="pres">
      <dgm:prSet presAssocID="{74385F43-ECEE-44E3-A34F-CDCF7C9E559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5525A-25C2-4306-95ED-EF0B949EE8C2}" type="pres">
      <dgm:prSet presAssocID="{1B6792D6-BF6C-45FB-BC20-7171D40CC489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E04ABC20-6D3A-49EC-A704-669F98FD0B9A}" type="pres">
      <dgm:prSet presAssocID="{260CB4D8-2E4B-4B4D-8105-85B49FCD352D}" presName="compNode" presStyleCnt="0"/>
      <dgm:spPr/>
    </dgm:pt>
    <dgm:pt modelId="{19E894F0-08F2-457A-B806-4D6E466070F7}" type="pres">
      <dgm:prSet presAssocID="{260CB4D8-2E4B-4B4D-8105-85B49FCD352D}" presName="dummyConnPt" presStyleCnt="0"/>
      <dgm:spPr/>
    </dgm:pt>
    <dgm:pt modelId="{FD90BC9F-E1FC-402F-8AC1-7D719F95F961}" type="pres">
      <dgm:prSet presAssocID="{260CB4D8-2E4B-4B4D-8105-85B49FCD352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EF40AD-EF73-42FA-B2EC-19C7DD85C673}" type="pres">
      <dgm:prSet presAssocID="{175B4B08-7756-4280-B9FC-3AFDCCCC892D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EC0F9DCC-6DDB-452A-9DCF-3450F76782D4}" type="pres">
      <dgm:prSet presAssocID="{0AE8C34A-FCB8-4865-911A-8E9B700DEE23}" presName="compNode" presStyleCnt="0"/>
      <dgm:spPr/>
    </dgm:pt>
    <dgm:pt modelId="{49188F6C-1A93-489F-BB31-9A6B1B75A571}" type="pres">
      <dgm:prSet presAssocID="{0AE8C34A-FCB8-4865-911A-8E9B700DEE23}" presName="dummyConnPt" presStyleCnt="0"/>
      <dgm:spPr/>
    </dgm:pt>
    <dgm:pt modelId="{D3F695DF-0504-42B8-B3E0-C230BE926BEC}" type="pres">
      <dgm:prSet presAssocID="{0AE8C34A-FCB8-4865-911A-8E9B700DEE2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C9955-DF05-43A8-9C12-5F28ED76C6AA}" type="pres">
      <dgm:prSet presAssocID="{B1063FBE-CC75-4465-A727-2CEE2945EE08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99E1A1B1-6AED-4613-8950-0B77011F6498}" type="pres">
      <dgm:prSet presAssocID="{B3B670F8-78CD-4157-B33E-F363C21E7C08}" presName="compNode" presStyleCnt="0"/>
      <dgm:spPr/>
    </dgm:pt>
    <dgm:pt modelId="{CBD0EA6F-FCC3-4428-8C02-F012E508DF85}" type="pres">
      <dgm:prSet presAssocID="{B3B670F8-78CD-4157-B33E-F363C21E7C08}" presName="dummyConnPt" presStyleCnt="0"/>
      <dgm:spPr/>
    </dgm:pt>
    <dgm:pt modelId="{62469361-9B72-4C1E-BBE9-6D0EC4284A21}" type="pres">
      <dgm:prSet presAssocID="{B3B670F8-78CD-4157-B33E-F363C21E7C0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622AD-1A66-42C6-AD30-1486E372806F}" type="pres">
      <dgm:prSet presAssocID="{3D7D11DC-F6A6-49E2-A9F5-B945C9FE1DC7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F4D9F3FE-246B-4697-ACFA-F3E5486FB448}" type="pres">
      <dgm:prSet presAssocID="{B9FAD015-9AA1-468C-A596-82EE725545A6}" presName="compNode" presStyleCnt="0"/>
      <dgm:spPr/>
    </dgm:pt>
    <dgm:pt modelId="{43A463B8-3078-4446-AEED-3892C2F562F0}" type="pres">
      <dgm:prSet presAssocID="{B9FAD015-9AA1-468C-A596-82EE725545A6}" presName="dummyConnPt" presStyleCnt="0"/>
      <dgm:spPr/>
    </dgm:pt>
    <dgm:pt modelId="{16A58D99-4485-4CDE-B144-EC05E6630AD3}" type="pres">
      <dgm:prSet presAssocID="{B9FAD015-9AA1-468C-A596-82EE725545A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47E47D-8671-4A13-9D90-8318ED5E0C2E}" type="pres">
      <dgm:prSet presAssocID="{EEE68097-F3E4-4BE9-8363-D4EC9480967F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5302A297-54D5-4DC7-9EC5-DFB788F7DA22}" type="pres">
      <dgm:prSet presAssocID="{52B214EC-6767-4F82-953D-1D4E01F52BB8}" presName="compNode" presStyleCnt="0"/>
      <dgm:spPr/>
    </dgm:pt>
    <dgm:pt modelId="{65CE2C58-4568-4910-B1F4-9630ACFA5185}" type="pres">
      <dgm:prSet presAssocID="{52B214EC-6767-4F82-953D-1D4E01F52BB8}" presName="dummyConnPt" presStyleCnt="0"/>
      <dgm:spPr/>
    </dgm:pt>
    <dgm:pt modelId="{EF2EF878-E8E5-44CF-9951-9721E85E6AE1}" type="pres">
      <dgm:prSet presAssocID="{52B214EC-6767-4F82-953D-1D4E01F52BB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FB167-2E79-4559-A047-455F24D4D5D1}" type="pres">
      <dgm:prSet presAssocID="{21BBE7C6-5E63-4CDC-A511-C3F4FA49D7FE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360D07EF-8DFB-43C9-8CFC-D32DADEABE17}" type="pres">
      <dgm:prSet presAssocID="{5C3F94B4-3E54-4314-B548-E913698A3767}" presName="compNode" presStyleCnt="0"/>
      <dgm:spPr/>
    </dgm:pt>
    <dgm:pt modelId="{70A95251-B304-4F30-9CF8-E7AB438285C1}" type="pres">
      <dgm:prSet presAssocID="{5C3F94B4-3E54-4314-B548-E913698A3767}" presName="dummyConnPt" presStyleCnt="0"/>
      <dgm:spPr/>
    </dgm:pt>
    <dgm:pt modelId="{5648948E-7319-4289-96BF-0E7BBF22AF99}" type="pres">
      <dgm:prSet presAssocID="{5C3F94B4-3E54-4314-B548-E913698A376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A2558F-BDEA-457E-84B0-6B17003F3E26}" srcId="{3E71F5A0-ADDB-48C7-A7E6-54F27BF2EE86}" destId="{52B214EC-6767-4F82-953D-1D4E01F52BB8}" srcOrd="7" destOrd="0" parTransId="{C40C30C6-2DB9-4032-AB87-F8FD7F7096A4}" sibTransId="{21BBE7C6-5E63-4CDC-A511-C3F4FA49D7FE}"/>
    <dgm:cxn modelId="{7D82F7A0-9A03-46CA-9DC5-34602DEED508}" srcId="{3E71F5A0-ADDB-48C7-A7E6-54F27BF2EE86}" destId="{0F154CFD-BC50-4A81-ACBD-B7C8F6E00DCB}" srcOrd="0" destOrd="0" parTransId="{E21AC2AB-0F2E-47A8-877C-B9A93D62B060}" sibTransId="{EAA6C084-619F-497C-A92C-8784419C96D9}"/>
    <dgm:cxn modelId="{158DA436-73BB-4DA5-BF5B-CD5394B0587D}" type="presOf" srcId="{669004A8-67AF-4263-82C2-E5D1C718CA1F}" destId="{E2C709AF-E6B1-4DF4-8CDB-9902B349DC3D}" srcOrd="0" destOrd="0" presId="urn:microsoft.com/office/officeart/2005/8/layout/bProcess4"/>
    <dgm:cxn modelId="{D18DFB70-727E-45AD-81BC-42CD7A4578ED}" srcId="{3E71F5A0-ADDB-48C7-A7E6-54F27BF2EE86}" destId="{74385F43-ECEE-44E3-A34F-CDCF7C9E559A}" srcOrd="2" destOrd="0" parTransId="{48DC24FB-415C-45FD-BF3F-61BB77EF3084}" sibTransId="{1B6792D6-BF6C-45FB-BC20-7171D40CC489}"/>
    <dgm:cxn modelId="{25433CBF-233B-410F-A571-870DBBAC6FD2}" type="presOf" srcId="{0AE8C34A-FCB8-4865-911A-8E9B700DEE23}" destId="{D3F695DF-0504-42B8-B3E0-C230BE926BEC}" srcOrd="0" destOrd="0" presId="urn:microsoft.com/office/officeart/2005/8/layout/bProcess4"/>
    <dgm:cxn modelId="{C355F904-9FF6-4870-96F2-7C7CACD4DCA7}" type="presOf" srcId="{1B6792D6-BF6C-45FB-BC20-7171D40CC489}" destId="{4E25525A-25C2-4306-95ED-EF0B949EE8C2}" srcOrd="0" destOrd="0" presId="urn:microsoft.com/office/officeart/2005/8/layout/bProcess4"/>
    <dgm:cxn modelId="{6A4B87F4-3A44-4C33-96A7-09C067970F42}" srcId="{3E71F5A0-ADDB-48C7-A7E6-54F27BF2EE86}" destId="{260CB4D8-2E4B-4B4D-8105-85B49FCD352D}" srcOrd="3" destOrd="0" parTransId="{31B13176-2A14-408F-B02A-012AA763A02A}" sibTransId="{175B4B08-7756-4280-B9FC-3AFDCCCC892D}"/>
    <dgm:cxn modelId="{227A70E2-06D1-4689-86F5-C6BFABC9CCA1}" type="presOf" srcId="{74385F43-ECEE-44E3-A34F-CDCF7C9E559A}" destId="{347A74DF-1093-441F-8571-2E7217FDF5B1}" srcOrd="0" destOrd="0" presId="urn:microsoft.com/office/officeart/2005/8/layout/bProcess4"/>
    <dgm:cxn modelId="{A2B2E37E-87AC-44CC-9D03-B311ACBD105D}" type="presOf" srcId="{0F154CFD-BC50-4A81-ACBD-B7C8F6E00DCB}" destId="{46F58D0B-A142-465A-AD22-DEEFEB0B72F6}" srcOrd="0" destOrd="0" presId="urn:microsoft.com/office/officeart/2005/8/layout/bProcess4"/>
    <dgm:cxn modelId="{FA33C536-B541-4330-8C96-5784EA3ED4A0}" type="presOf" srcId="{260CB4D8-2E4B-4B4D-8105-85B49FCD352D}" destId="{FD90BC9F-E1FC-402F-8AC1-7D719F95F961}" srcOrd="0" destOrd="0" presId="urn:microsoft.com/office/officeart/2005/8/layout/bProcess4"/>
    <dgm:cxn modelId="{A3626F1C-A742-493B-8BDF-6F9CCEAD17D1}" type="presOf" srcId="{EAA6C084-619F-497C-A92C-8784419C96D9}" destId="{598B4C1C-FAAB-4226-94AC-4AFF3CF55B53}" srcOrd="0" destOrd="0" presId="urn:microsoft.com/office/officeart/2005/8/layout/bProcess4"/>
    <dgm:cxn modelId="{67367B43-7AB5-444E-9CA4-F7E60CF0B3A9}" type="presOf" srcId="{FFE0FABE-4E99-48E3-BD72-38DA24FF6908}" destId="{D55FD62C-A02B-4588-B911-7813CB66D9E4}" srcOrd="0" destOrd="0" presId="urn:microsoft.com/office/officeart/2005/8/layout/bProcess4"/>
    <dgm:cxn modelId="{A04AAE39-A753-49ED-ACB2-4E851FDBF411}" srcId="{3E71F5A0-ADDB-48C7-A7E6-54F27BF2EE86}" destId="{5C3F94B4-3E54-4314-B548-E913698A3767}" srcOrd="8" destOrd="0" parTransId="{A44488AD-6E43-4E01-B158-AD88B71AE5E2}" sibTransId="{FB32EB2D-877D-494F-A7ED-3C8DF567AC7D}"/>
    <dgm:cxn modelId="{A54EAAE1-3152-440F-9B01-D106BA0A2168}" type="presOf" srcId="{3D7D11DC-F6A6-49E2-A9F5-B945C9FE1DC7}" destId="{752622AD-1A66-42C6-AD30-1486E372806F}" srcOrd="0" destOrd="0" presId="urn:microsoft.com/office/officeart/2005/8/layout/bProcess4"/>
    <dgm:cxn modelId="{5E81933D-0613-4008-85BC-42E7214E471A}" type="presOf" srcId="{EEE68097-F3E4-4BE9-8363-D4EC9480967F}" destId="{0447E47D-8671-4A13-9D90-8318ED5E0C2E}" srcOrd="0" destOrd="0" presId="urn:microsoft.com/office/officeart/2005/8/layout/bProcess4"/>
    <dgm:cxn modelId="{493B26DC-CAF6-4939-B131-8A6160765DF3}" srcId="{3E71F5A0-ADDB-48C7-A7E6-54F27BF2EE86}" destId="{0AE8C34A-FCB8-4865-911A-8E9B700DEE23}" srcOrd="4" destOrd="0" parTransId="{DBF308C3-4C2F-4FEA-A1D0-35809F3CAD1D}" sibTransId="{B1063FBE-CC75-4465-A727-2CEE2945EE08}"/>
    <dgm:cxn modelId="{2FFD2DBF-223D-4A73-9827-EB0DD06D09DA}" type="presOf" srcId="{3E71F5A0-ADDB-48C7-A7E6-54F27BF2EE86}" destId="{884A2CF6-820A-4284-97CC-57F705BBAFE1}" srcOrd="0" destOrd="0" presId="urn:microsoft.com/office/officeart/2005/8/layout/bProcess4"/>
    <dgm:cxn modelId="{05D8E9F2-AB46-46F4-9B39-74F799831C23}" type="presOf" srcId="{21BBE7C6-5E63-4CDC-A511-C3F4FA49D7FE}" destId="{12EFB167-2E79-4559-A047-455F24D4D5D1}" srcOrd="0" destOrd="0" presId="urn:microsoft.com/office/officeart/2005/8/layout/bProcess4"/>
    <dgm:cxn modelId="{FC84B279-C1D7-45AE-B1FA-A7DB8091B067}" srcId="{3E71F5A0-ADDB-48C7-A7E6-54F27BF2EE86}" destId="{FFE0FABE-4E99-48E3-BD72-38DA24FF6908}" srcOrd="1" destOrd="0" parTransId="{1863BA52-44CF-48B8-8DC9-80A87A404323}" sibTransId="{669004A8-67AF-4263-82C2-E5D1C718CA1F}"/>
    <dgm:cxn modelId="{DBE4D0FE-0436-4CD7-85AB-24DAB2F96E54}" type="presOf" srcId="{B3B670F8-78CD-4157-B33E-F363C21E7C08}" destId="{62469361-9B72-4C1E-BBE9-6D0EC4284A21}" srcOrd="0" destOrd="0" presId="urn:microsoft.com/office/officeart/2005/8/layout/bProcess4"/>
    <dgm:cxn modelId="{E961E6B1-6164-4DF8-924A-453E4AEF5BE0}" srcId="{3E71F5A0-ADDB-48C7-A7E6-54F27BF2EE86}" destId="{B9FAD015-9AA1-468C-A596-82EE725545A6}" srcOrd="6" destOrd="0" parTransId="{512BB25B-C633-428F-861B-248617FF276D}" sibTransId="{EEE68097-F3E4-4BE9-8363-D4EC9480967F}"/>
    <dgm:cxn modelId="{27C06778-581B-4CA1-BC06-C8DC93FB3AD1}" type="presOf" srcId="{175B4B08-7756-4280-B9FC-3AFDCCCC892D}" destId="{56EF40AD-EF73-42FA-B2EC-19C7DD85C673}" srcOrd="0" destOrd="0" presId="urn:microsoft.com/office/officeart/2005/8/layout/bProcess4"/>
    <dgm:cxn modelId="{F1FAB15B-3EFB-4A25-933D-BC6E28C7E6BE}" type="presOf" srcId="{B1063FBE-CC75-4465-A727-2CEE2945EE08}" destId="{181C9955-DF05-43A8-9C12-5F28ED76C6AA}" srcOrd="0" destOrd="0" presId="urn:microsoft.com/office/officeart/2005/8/layout/bProcess4"/>
    <dgm:cxn modelId="{4152A756-B320-4B50-A933-1B9867D07DB7}" srcId="{3E71F5A0-ADDB-48C7-A7E6-54F27BF2EE86}" destId="{B3B670F8-78CD-4157-B33E-F363C21E7C08}" srcOrd="5" destOrd="0" parTransId="{16F5C292-D43C-494A-B767-8D254305AA07}" sibTransId="{3D7D11DC-F6A6-49E2-A9F5-B945C9FE1DC7}"/>
    <dgm:cxn modelId="{98F0F2C2-DD48-4457-AD45-546A0400634C}" type="presOf" srcId="{B9FAD015-9AA1-468C-A596-82EE725545A6}" destId="{16A58D99-4485-4CDE-B144-EC05E6630AD3}" srcOrd="0" destOrd="0" presId="urn:microsoft.com/office/officeart/2005/8/layout/bProcess4"/>
    <dgm:cxn modelId="{8FA4ADA5-BAFB-480A-BFA5-362599ED2E68}" type="presOf" srcId="{52B214EC-6767-4F82-953D-1D4E01F52BB8}" destId="{EF2EF878-E8E5-44CF-9951-9721E85E6AE1}" srcOrd="0" destOrd="0" presId="urn:microsoft.com/office/officeart/2005/8/layout/bProcess4"/>
    <dgm:cxn modelId="{9179213E-0017-40B1-B555-FE7A370B74D0}" type="presOf" srcId="{5C3F94B4-3E54-4314-B548-E913698A3767}" destId="{5648948E-7319-4289-96BF-0E7BBF22AF99}" srcOrd="0" destOrd="0" presId="urn:microsoft.com/office/officeart/2005/8/layout/bProcess4"/>
    <dgm:cxn modelId="{7DE2BFEE-2CB3-44C6-A054-BE52F996183E}" type="presParOf" srcId="{884A2CF6-820A-4284-97CC-57F705BBAFE1}" destId="{350A7EFD-CCB8-4DD6-89BB-09830E7B7923}" srcOrd="0" destOrd="0" presId="urn:microsoft.com/office/officeart/2005/8/layout/bProcess4"/>
    <dgm:cxn modelId="{6CAE85E4-C626-40C3-B065-EB21EA47D938}" type="presParOf" srcId="{350A7EFD-CCB8-4DD6-89BB-09830E7B7923}" destId="{556F9E5C-3AAB-4FF1-9A7D-0189865B69AD}" srcOrd="0" destOrd="0" presId="urn:microsoft.com/office/officeart/2005/8/layout/bProcess4"/>
    <dgm:cxn modelId="{0E023B5C-D5B7-49E7-8A2E-2FA13F56798F}" type="presParOf" srcId="{350A7EFD-CCB8-4DD6-89BB-09830E7B7923}" destId="{46F58D0B-A142-465A-AD22-DEEFEB0B72F6}" srcOrd="1" destOrd="0" presId="urn:microsoft.com/office/officeart/2005/8/layout/bProcess4"/>
    <dgm:cxn modelId="{2E902DAB-3EB6-4393-B878-51DDA8A9D0C7}" type="presParOf" srcId="{884A2CF6-820A-4284-97CC-57F705BBAFE1}" destId="{598B4C1C-FAAB-4226-94AC-4AFF3CF55B53}" srcOrd="1" destOrd="0" presId="urn:microsoft.com/office/officeart/2005/8/layout/bProcess4"/>
    <dgm:cxn modelId="{68E14112-A676-4BBA-8D75-64646F068EE1}" type="presParOf" srcId="{884A2CF6-820A-4284-97CC-57F705BBAFE1}" destId="{801C0268-64C7-4A28-BA8B-BDAFCDCADEA9}" srcOrd="2" destOrd="0" presId="urn:microsoft.com/office/officeart/2005/8/layout/bProcess4"/>
    <dgm:cxn modelId="{6FB60C60-46F9-432C-8B42-8752792A3815}" type="presParOf" srcId="{801C0268-64C7-4A28-BA8B-BDAFCDCADEA9}" destId="{B3BCA22C-077E-43FC-BF23-EDDE4471F359}" srcOrd="0" destOrd="0" presId="urn:microsoft.com/office/officeart/2005/8/layout/bProcess4"/>
    <dgm:cxn modelId="{9BB6AFDA-E353-42CB-8C09-32585FDE41A2}" type="presParOf" srcId="{801C0268-64C7-4A28-BA8B-BDAFCDCADEA9}" destId="{D55FD62C-A02B-4588-B911-7813CB66D9E4}" srcOrd="1" destOrd="0" presId="urn:microsoft.com/office/officeart/2005/8/layout/bProcess4"/>
    <dgm:cxn modelId="{7895BA49-C778-4AF5-8493-2E2341E52613}" type="presParOf" srcId="{884A2CF6-820A-4284-97CC-57F705BBAFE1}" destId="{E2C709AF-E6B1-4DF4-8CDB-9902B349DC3D}" srcOrd="3" destOrd="0" presId="urn:microsoft.com/office/officeart/2005/8/layout/bProcess4"/>
    <dgm:cxn modelId="{60E0492F-EB08-4F1F-BB28-5215ACC04628}" type="presParOf" srcId="{884A2CF6-820A-4284-97CC-57F705BBAFE1}" destId="{90B3B54F-DF12-4DB3-AD32-671ECA862870}" srcOrd="4" destOrd="0" presId="urn:microsoft.com/office/officeart/2005/8/layout/bProcess4"/>
    <dgm:cxn modelId="{D4047A45-A69A-4DC8-959F-B03CD44773DC}" type="presParOf" srcId="{90B3B54F-DF12-4DB3-AD32-671ECA862870}" destId="{EDBE43B2-3961-4785-A57D-C519DC8378CE}" srcOrd="0" destOrd="0" presId="urn:microsoft.com/office/officeart/2005/8/layout/bProcess4"/>
    <dgm:cxn modelId="{BE5160F3-734B-4383-8FDE-84D9F2B2A2C6}" type="presParOf" srcId="{90B3B54F-DF12-4DB3-AD32-671ECA862870}" destId="{347A74DF-1093-441F-8571-2E7217FDF5B1}" srcOrd="1" destOrd="0" presId="urn:microsoft.com/office/officeart/2005/8/layout/bProcess4"/>
    <dgm:cxn modelId="{6C42B71F-DC42-4F56-BE34-4469ED38F90B}" type="presParOf" srcId="{884A2CF6-820A-4284-97CC-57F705BBAFE1}" destId="{4E25525A-25C2-4306-95ED-EF0B949EE8C2}" srcOrd="5" destOrd="0" presId="urn:microsoft.com/office/officeart/2005/8/layout/bProcess4"/>
    <dgm:cxn modelId="{9BA5EC05-D434-4E3F-8439-C9F44F8859A2}" type="presParOf" srcId="{884A2CF6-820A-4284-97CC-57F705BBAFE1}" destId="{E04ABC20-6D3A-49EC-A704-669F98FD0B9A}" srcOrd="6" destOrd="0" presId="urn:microsoft.com/office/officeart/2005/8/layout/bProcess4"/>
    <dgm:cxn modelId="{C38E2906-1D8A-409E-AFBC-37CFA4B57F48}" type="presParOf" srcId="{E04ABC20-6D3A-49EC-A704-669F98FD0B9A}" destId="{19E894F0-08F2-457A-B806-4D6E466070F7}" srcOrd="0" destOrd="0" presId="urn:microsoft.com/office/officeart/2005/8/layout/bProcess4"/>
    <dgm:cxn modelId="{553FBAB5-643F-4D1A-9E18-3415C9DEEAFC}" type="presParOf" srcId="{E04ABC20-6D3A-49EC-A704-669F98FD0B9A}" destId="{FD90BC9F-E1FC-402F-8AC1-7D719F95F961}" srcOrd="1" destOrd="0" presId="urn:microsoft.com/office/officeart/2005/8/layout/bProcess4"/>
    <dgm:cxn modelId="{E09BD489-D737-4473-996D-B611908167BB}" type="presParOf" srcId="{884A2CF6-820A-4284-97CC-57F705BBAFE1}" destId="{56EF40AD-EF73-42FA-B2EC-19C7DD85C673}" srcOrd="7" destOrd="0" presId="urn:microsoft.com/office/officeart/2005/8/layout/bProcess4"/>
    <dgm:cxn modelId="{809187F9-2EEF-45DD-9C87-1905422B6ECA}" type="presParOf" srcId="{884A2CF6-820A-4284-97CC-57F705BBAFE1}" destId="{EC0F9DCC-6DDB-452A-9DCF-3450F76782D4}" srcOrd="8" destOrd="0" presId="urn:microsoft.com/office/officeart/2005/8/layout/bProcess4"/>
    <dgm:cxn modelId="{5F9D2603-57E2-46FE-8F29-13F10C048DC2}" type="presParOf" srcId="{EC0F9DCC-6DDB-452A-9DCF-3450F76782D4}" destId="{49188F6C-1A93-489F-BB31-9A6B1B75A571}" srcOrd="0" destOrd="0" presId="urn:microsoft.com/office/officeart/2005/8/layout/bProcess4"/>
    <dgm:cxn modelId="{F011AF33-0E3E-4B4A-B474-6E8AEF1AA0D1}" type="presParOf" srcId="{EC0F9DCC-6DDB-452A-9DCF-3450F76782D4}" destId="{D3F695DF-0504-42B8-B3E0-C230BE926BEC}" srcOrd="1" destOrd="0" presId="urn:microsoft.com/office/officeart/2005/8/layout/bProcess4"/>
    <dgm:cxn modelId="{0D27F4FE-F62D-46B5-9646-9509A830F02F}" type="presParOf" srcId="{884A2CF6-820A-4284-97CC-57F705BBAFE1}" destId="{181C9955-DF05-43A8-9C12-5F28ED76C6AA}" srcOrd="9" destOrd="0" presId="urn:microsoft.com/office/officeart/2005/8/layout/bProcess4"/>
    <dgm:cxn modelId="{A1F81422-82DA-4151-8F01-F39652F9D790}" type="presParOf" srcId="{884A2CF6-820A-4284-97CC-57F705BBAFE1}" destId="{99E1A1B1-6AED-4613-8950-0B77011F6498}" srcOrd="10" destOrd="0" presId="urn:microsoft.com/office/officeart/2005/8/layout/bProcess4"/>
    <dgm:cxn modelId="{585C1499-5987-41C0-9C57-D5B718649FE9}" type="presParOf" srcId="{99E1A1B1-6AED-4613-8950-0B77011F6498}" destId="{CBD0EA6F-FCC3-4428-8C02-F012E508DF85}" srcOrd="0" destOrd="0" presId="urn:microsoft.com/office/officeart/2005/8/layout/bProcess4"/>
    <dgm:cxn modelId="{6F1B3512-9D88-4A72-9CFE-7356BB76FB7E}" type="presParOf" srcId="{99E1A1B1-6AED-4613-8950-0B77011F6498}" destId="{62469361-9B72-4C1E-BBE9-6D0EC4284A21}" srcOrd="1" destOrd="0" presId="urn:microsoft.com/office/officeart/2005/8/layout/bProcess4"/>
    <dgm:cxn modelId="{B127EFA7-E067-4BF4-B21B-20C3F54ED6FB}" type="presParOf" srcId="{884A2CF6-820A-4284-97CC-57F705BBAFE1}" destId="{752622AD-1A66-42C6-AD30-1486E372806F}" srcOrd="11" destOrd="0" presId="urn:microsoft.com/office/officeart/2005/8/layout/bProcess4"/>
    <dgm:cxn modelId="{58E8390B-91C0-48B7-BEC6-A348F6791022}" type="presParOf" srcId="{884A2CF6-820A-4284-97CC-57F705BBAFE1}" destId="{F4D9F3FE-246B-4697-ACFA-F3E5486FB448}" srcOrd="12" destOrd="0" presId="urn:microsoft.com/office/officeart/2005/8/layout/bProcess4"/>
    <dgm:cxn modelId="{6626819B-5B52-4F94-B1B6-899A09E7F3D3}" type="presParOf" srcId="{F4D9F3FE-246B-4697-ACFA-F3E5486FB448}" destId="{43A463B8-3078-4446-AEED-3892C2F562F0}" srcOrd="0" destOrd="0" presId="urn:microsoft.com/office/officeart/2005/8/layout/bProcess4"/>
    <dgm:cxn modelId="{CF871C65-0836-46D8-B39F-914A4E05963A}" type="presParOf" srcId="{F4D9F3FE-246B-4697-ACFA-F3E5486FB448}" destId="{16A58D99-4485-4CDE-B144-EC05E6630AD3}" srcOrd="1" destOrd="0" presId="urn:microsoft.com/office/officeart/2005/8/layout/bProcess4"/>
    <dgm:cxn modelId="{BFECE604-D7A8-4C7F-ABF0-12E83E3F8BB0}" type="presParOf" srcId="{884A2CF6-820A-4284-97CC-57F705BBAFE1}" destId="{0447E47D-8671-4A13-9D90-8318ED5E0C2E}" srcOrd="13" destOrd="0" presId="urn:microsoft.com/office/officeart/2005/8/layout/bProcess4"/>
    <dgm:cxn modelId="{434E5CCC-A90F-439D-BCB2-D0EC0700032F}" type="presParOf" srcId="{884A2CF6-820A-4284-97CC-57F705BBAFE1}" destId="{5302A297-54D5-4DC7-9EC5-DFB788F7DA22}" srcOrd="14" destOrd="0" presId="urn:microsoft.com/office/officeart/2005/8/layout/bProcess4"/>
    <dgm:cxn modelId="{A7C9F2CD-F569-4B26-A5CE-DC4CF83320E7}" type="presParOf" srcId="{5302A297-54D5-4DC7-9EC5-DFB788F7DA22}" destId="{65CE2C58-4568-4910-B1F4-9630ACFA5185}" srcOrd="0" destOrd="0" presId="urn:microsoft.com/office/officeart/2005/8/layout/bProcess4"/>
    <dgm:cxn modelId="{60423CC4-C579-46E4-9307-51951AD6FC39}" type="presParOf" srcId="{5302A297-54D5-4DC7-9EC5-DFB788F7DA22}" destId="{EF2EF878-E8E5-44CF-9951-9721E85E6AE1}" srcOrd="1" destOrd="0" presId="urn:microsoft.com/office/officeart/2005/8/layout/bProcess4"/>
    <dgm:cxn modelId="{A4B83041-9FC0-48E2-9E1F-12691776E9D0}" type="presParOf" srcId="{884A2CF6-820A-4284-97CC-57F705BBAFE1}" destId="{12EFB167-2E79-4559-A047-455F24D4D5D1}" srcOrd="15" destOrd="0" presId="urn:microsoft.com/office/officeart/2005/8/layout/bProcess4"/>
    <dgm:cxn modelId="{D929677B-28CF-47E0-ABFA-0A8F084338CE}" type="presParOf" srcId="{884A2CF6-820A-4284-97CC-57F705BBAFE1}" destId="{360D07EF-8DFB-43C9-8CFC-D32DADEABE17}" srcOrd="16" destOrd="0" presId="urn:microsoft.com/office/officeart/2005/8/layout/bProcess4"/>
    <dgm:cxn modelId="{2C9DB02A-BC6D-4AE8-BE94-05889F420694}" type="presParOf" srcId="{360D07EF-8DFB-43C9-8CFC-D32DADEABE17}" destId="{70A95251-B304-4F30-9CF8-E7AB438285C1}" srcOrd="0" destOrd="0" presId="urn:microsoft.com/office/officeart/2005/8/layout/bProcess4"/>
    <dgm:cxn modelId="{F4168377-E39E-497E-BCEE-F74E5BFFF2DA}" type="presParOf" srcId="{360D07EF-8DFB-43C9-8CFC-D32DADEABE17}" destId="{5648948E-7319-4289-96BF-0E7BBF22AF9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8B4C1C-FAAB-4226-94AC-4AFF3CF55B53}">
      <dsp:nvSpPr>
        <dsp:cNvPr id="0" name=""/>
        <dsp:cNvSpPr/>
      </dsp:nvSpPr>
      <dsp:spPr>
        <a:xfrm rot="5400000">
          <a:off x="-354329" y="1531972"/>
          <a:ext cx="1567449" cy="189273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58D0B-A142-465A-AD22-DEEFEB0B72F6}">
      <dsp:nvSpPr>
        <dsp:cNvPr id="0" name=""/>
        <dsp:cNvSpPr/>
      </dsp:nvSpPr>
      <dsp:spPr>
        <a:xfrm>
          <a:off x="3875" y="528117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Русская изба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40832" y="565074"/>
        <a:ext cx="2029120" cy="1187906"/>
      </dsp:txXfrm>
    </dsp:sp>
    <dsp:sp modelId="{E2C709AF-E6B1-4DF4-8CDB-9902B349DC3D}">
      <dsp:nvSpPr>
        <dsp:cNvPr id="0" name=""/>
        <dsp:cNvSpPr/>
      </dsp:nvSpPr>
      <dsp:spPr>
        <a:xfrm rot="5400000">
          <a:off x="-354329" y="3109248"/>
          <a:ext cx="1567449" cy="189273"/>
        </a:xfrm>
        <a:prstGeom prst="rect">
          <a:avLst/>
        </a:prstGeom>
        <a:solidFill>
          <a:schemeClr val="accent6">
            <a:shade val="90000"/>
            <a:hueOff val="-54534"/>
            <a:satOff val="1088"/>
            <a:lumOff val="29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5FD62C-A02B-4588-B911-7813CB66D9E4}">
      <dsp:nvSpPr>
        <dsp:cNvPr id="0" name=""/>
        <dsp:cNvSpPr/>
      </dsp:nvSpPr>
      <dsp:spPr>
        <a:xfrm>
          <a:off x="3875" y="2105393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47712"/>
            <a:satOff val="2126"/>
            <a:lumOff val="29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Лото «Расскажи сказку»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40832" y="2142350"/>
        <a:ext cx="2029120" cy="1187906"/>
      </dsp:txXfrm>
    </dsp:sp>
    <dsp:sp modelId="{4E25525A-25C2-4306-95ED-EF0B949EE8C2}">
      <dsp:nvSpPr>
        <dsp:cNvPr id="0" name=""/>
        <dsp:cNvSpPr/>
      </dsp:nvSpPr>
      <dsp:spPr>
        <a:xfrm>
          <a:off x="434308" y="3897886"/>
          <a:ext cx="2787209" cy="189273"/>
        </a:xfrm>
        <a:prstGeom prst="rect">
          <a:avLst/>
        </a:prstGeom>
        <a:solidFill>
          <a:schemeClr val="accent6">
            <a:shade val="90000"/>
            <a:hueOff val="-109067"/>
            <a:satOff val="2176"/>
            <a:lumOff val="59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A74DF-1093-441F-8571-2E7217FDF5B1}">
      <dsp:nvSpPr>
        <dsp:cNvPr id="0" name=""/>
        <dsp:cNvSpPr/>
      </dsp:nvSpPr>
      <dsp:spPr>
        <a:xfrm>
          <a:off x="3875" y="3682669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95423"/>
            <a:satOff val="4252"/>
            <a:lumOff val="59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>
              <a:solidFill>
                <a:sysClr val="windowText" lastClr="000000"/>
              </a:solidFill>
            </a:rPr>
            <a:t>Фартуковый</a:t>
          </a:r>
          <a:r>
            <a:rPr lang="ru-RU" sz="1700" kern="1200" dirty="0" smtClean="0">
              <a:solidFill>
                <a:sysClr val="windowText" lastClr="000000"/>
              </a:solidFill>
            </a:rPr>
            <a:t> театр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40832" y="3719626"/>
        <a:ext cx="2029120" cy="1187906"/>
      </dsp:txXfrm>
    </dsp:sp>
    <dsp:sp modelId="{56EF40AD-EF73-42FA-B2EC-19C7DD85C673}">
      <dsp:nvSpPr>
        <dsp:cNvPr id="0" name=""/>
        <dsp:cNvSpPr/>
      </dsp:nvSpPr>
      <dsp:spPr>
        <a:xfrm rot="16200000">
          <a:off x="2442705" y="3109248"/>
          <a:ext cx="1567449" cy="189273"/>
        </a:xfrm>
        <a:prstGeom prst="rect">
          <a:avLst/>
        </a:prstGeom>
        <a:solidFill>
          <a:schemeClr val="accent6">
            <a:shade val="90000"/>
            <a:hueOff val="-163601"/>
            <a:satOff val="3264"/>
            <a:lumOff val="88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0BC9F-E1FC-402F-8AC1-7D719F95F961}">
      <dsp:nvSpPr>
        <dsp:cNvPr id="0" name=""/>
        <dsp:cNvSpPr/>
      </dsp:nvSpPr>
      <dsp:spPr>
        <a:xfrm>
          <a:off x="2800910" y="3682669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143135"/>
            <a:satOff val="6378"/>
            <a:lumOff val="89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Угадай сказку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2837867" y="3719626"/>
        <a:ext cx="2029120" cy="1187906"/>
      </dsp:txXfrm>
    </dsp:sp>
    <dsp:sp modelId="{181C9955-DF05-43A8-9C12-5F28ED76C6AA}">
      <dsp:nvSpPr>
        <dsp:cNvPr id="0" name=""/>
        <dsp:cNvSpPr/>
      </dsp:nvSpPr>
      <dsp:spPr>
        <a:xfrm rot="16200000">
          <a:off x="2442705" y="1531972"/>
          <a:ext cx="1567449" cy="189273"/>
        </a:xfrm>
        <a:prstGeom prst="rect">
          <a:avLst/>
        </a:prstGeom>
        <a:solidFill>
          <a:schemeClr val="accent6">
            <a:shade val="90000"/>
            <a:hueOff val="-218134"/>
            <a:satOff val="4353"/>
            <a:lumOff val="118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F695DF-0504-42B8-B3E0-C230BE926BEC}">
      <dsp:nvSpPr>
        <dsp:cNvPr id="0" name=""/>
        <dsp:cNvSpPr/>
      </dsp:nvSpPr>
      <dsp:spPr>
        <a:xfrm>
          <a:off x="2800910" y="2105393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Герои сказок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2837867" y="2142350"/>
        <a:ext cx="2029120" cy="1187906"/>
      </dsp:txXfrm>
    </dsp:sp>
    <dsp:sp modelId="{752622AD-1A66-42C6-AD30-1486E372806F}">
      <dsp:nvSpPr>
        <dsp:cNvPr id="0" name=""/>
        <dsp:cNvSpPr/>
      </dsp:nvSpPr>
      <dsp:spPr>
        <a:xfrm>
          <a:off x="3231343" y="743334"/>
          <a:ext cx="2787209" cy="189273"/>
        </a:xfrm>
        <a:prstGeom prst="rect">
          <a:avLst/>
        </a:prstGeom>
        <a:solidFill>
          <a:schemeClr val="accent6">
            <a:shade val="90000"/>
            <a:hueOff val="-272668"/>
            <a:satOff val="5441"/>
            <a:lumOff val="147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469361-9B72-4C1E-BBE9-6D0EC4284A21}">
      <dsp:nvSpPr>
        <dsp:cNvPr id="0" name=""/>
        <dsp:cNvSpPr/>
      </dsp:nvSpPr>
      <dsp:spPr>
        <a:xfrm>
          <a:off x="2800910" y="528117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238558"/>
            <a:satOff val="10631"/>
            <a:lumOff val="14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Что сначала, что потом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2837867" y="565074"/>
        <a:ext cx="2029120" cy="1187906"/>
      </dsp:txXfrm>
    </dsp:sp>
    <dsp:sp modelId="{0447E47D-8671-4A13-9D90-8318ED5E0C2E}">
      <dsp:nvSpPr>
        <dsp:cNvPr id="0" name=""/>
        <dsp:cNvSpPr/>
      </dsp:nvSpPr>
      <dsp:spPr>
        <a:xfrm rot="5400000">
          <a:off x="5239741" y="1531972"/>
          <a:ext cx="1567449" cy="189273"/>
        </a:xfrm>
        <a:prstGeom prst="rect">
          <a:avLst/>
        </a:prstGeom>
        <a:solidFill>
          <a:schemeClr val="accent6">
            <a:shade val="90000"/>
            <a:hueOff val="-327201"/>
            <a:satOff val="6529"/>
            <a:lumOff val="177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A58D99-4485-4CDE-B144-EC05E6630AD3}">
      <dsp:nvSpPr>
        <dsp:cNvPr id="0" name=""/>
        <dsp:cNvSpPr/>
      </dsp:nvSpPr>
      <dsp:spPr>
        <a:xfrm>
          <a:off x="5597946" y="528117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286269"/>
            <a:satOff val="12757"/>
            <a:lumOff val="17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Загадки по сказкам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5634903" y="565074"/>
        <a:ext cx="2029120" cy="1187906"/>
      </dsp:txXfrm>
    </dsp:sp>
    <dsp:sp modelId="{12EFB167-2E79-4559-A047-455F24D4D5D1}">
      <dsp:nvSpPr>
        <dsp:cNvPr id="0" name=""/>
        <dsp:cNvSpPr/>
      </dsp:nvSpPr>
      <dsp:spPr>
        <a:xfrm rot="5400000">
          <a:off x="5239741" y="3109248"/>
          <a:ext cx="1567449" cy="189273"/>
        </a:xfrm>
        <a:prstGeom prst="rect">
          <a:avLst/>
        </a:prstGeom>
        <a:solidFill>
          <a:schemeClr val="accent6">
            <a:shade val="90000"/>
            <a:hueOff val="-381735"/>
            <a:satOff val="7617"/>
            <a:lumOff val="206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2EF878-E8E5-44CF-9951-9721E85E6AE1}">
      <dsp:nvSpPr>
        <dsp:cNvPr id="0" name=""/>
        <dsp:cNvSpPr/>
      </dsp:nvSpPr>
      <dsp:spPr>
        <a:xfrm>
          <a:off x="5597946" y="2105393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333981"/>
            <a:satOff val="14883"/>
            <a:lumOff val="20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Противоположности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5634903" y="2142350"/>
        <a:ext cx="2029120" cy="1187906"/>
      </dsp:txXfrm>
    </dsp:sp>
    <dsp:sp modelId="{5648948E-7319-4289-96BF-0E7BBF22AF99}">
      <dsp:nvSpPr>
        <dsp:cNvPr id="0" name=""/>
        <dsp:cNvSpPr/>
      </dsp:nvSpPr>
      <dsp:spPr>
        <a:xfrm>
          <a:off x="5597946" y="3682669"/>
          <a:ext cx="2103034" cy="1261820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/>
              </a:solidFill>
            </a:rPr>
            <a:t>Продолжение следует…</a:t>
          </a:r>
          <a:endParaRPr lang="ru-RU" sz="1700" kern="1200" dirty="0">
            <a:solidFill>
              <a:sysClr val="windowText" lastClr="000000"/>
            </a:solidFill>
          </a:endParaRPr>
        </a:p>
      </dsp:txBody>
      <dsp:txXfrm>
        <a:off x="5634903" y="3719626"/>
        <a:ext cx="2029120" cy="1187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688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8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01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4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54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0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7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6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9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2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899AD-FA5F-46E6-B09D-F64FEF457958}" type="datetimeFigureOut">
              <a:rPr lang="ru-RU" smtClean="0"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950F9-F2F4-4341-88E2-7F35ED5C9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98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6634" y="260648"/>
            <a:ext cx="7610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CC33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гостях у сказки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CC33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ИЗБУШКА СО СКАЗК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8909" r="930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11" r="10021"/>
          <a:stretch/>
        </p:blipFill>
        <p:spPr bwMode="auto">
          <a:xfrm>
            <a:off x="251520" y="1988840"/>
            <a:ext cx="3407229" cy="427672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31838" y="3057328"/>
            <a:ext cx="3934618" cy="1077218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Номинация «Ступеньки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творчества» - дидактическая игра,  пособие по речевому развитию на основе театральной деятельности 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31837" y="1673513"/>
            <a:ext cx="3934619" cy="1323439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Муниципальный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заочно-дистанционный конкурс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методических разработок 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 работников ДОУ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«Театральный  калейдоскоп»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31839" y="4293096"/>
            <a:ext cx="3934618" cy="2092881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Выполнено:</a:t>
            </a: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Воспитателем МДОУ «Детский сад № 55»</a:t>
            </a:r>
          </a:p>
          <a:p>
            <a:pPr lvl="0" algn="just">
              <a:spcAft>
                <a:spcPts val="0"/>
              </a:spcAft>
            </a:pP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Клепач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Вероникой Михайловной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Воспитателем МДОУ «Детский сад № 55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Лебедевой Людмилой Геннадьевной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Педагогом-психологом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МДОУ «Детский сад № 55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Кузьмичевой Юлией Викторовной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1" y="1132930"/>
            <a:ext cx="8126906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пособие по речевому развитию на основе театральной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деятельности,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лэпбук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0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5"/>
            <a:ext cx="3546634" cy="28297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2656"/>
            <a:ext cx="3551639" cy="26447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7" y="3573016"/>
            <a:ext cx="3551639" cy="282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/>
          <a:stretch/>
        </p:blipFill>
        <p:spPr>
          <a:xfrm>
            <a:off x="611560" y="836712"/>
            <a:ext cx="4419599" cy="3501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852936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8570"/>
            <a:ext cx="3684958" cy="6219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620688"/>
            <a:ext cx="4032448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«Расскажи сказку»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340768"/>
            <a:ext cx="4032448" cy="4247317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 каждого игрока – закрыть все поля соответствующими карточками в определённой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последовательности.</a:t>
            </a:r>
          </a:p>
          <a:p>
            <a:pPr indent="457200"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располагать в правильной последовательности картинки, развивать внимание, усидчивость, мышление, память, мелкую моторику; формировать умение ориентироваться в пространстве; воспитывать любовь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сказке;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умение пересказывать знакомую сказку последовательно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2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408712" cy="4806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3788" y="620688"/>
            <a:ext cx="4032448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«Расскажи сказку»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0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535879"/>
            <a:ext cx="5184576" cy="3888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496548"/>
            <a:ext cx="2664296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Фартуковый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556" y="865880"/>
            <a:ext cx="7704856" cy="1477328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Дает возможность проигрывать сказки, ставить отдельные сценки. Позволяет дошкольникам хорошо ориентироваться в присутствующих героях,  так как содержит яркое крупное изображение сказочного героя на груди в кармашке. Театр вариативен, так как позволяет менять изображения сказочных героев.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7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98440"/>
            <a:ext cx="2763770" cy="37890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2780928"/>
            <a:ext cx="2496439" cy="3789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96752"/>
            <a:ext cx="2695104" cy="5373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496548"/>
            <a:ext cx="2160240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Фартуковый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3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40" y="2060848"/>
            <a:ext cx="3984446" cy="4218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60848"/>
            <a:ext cx="4026634" cy="4218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83330" y="466476"/>
            <a:ext cx="1893912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 сказку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5840" y="980728"/>
            <a:ext cx="8224802" cy="923330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знания названий сказок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Развивать память, внимание, мышление.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по изображенному сюжету или герою определить сказку.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5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4764021" cy="35730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774" y="3098913"/>
            <a:ext cx="45720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83330" y="466476"/>
            <a:ext cx="1893912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 сказку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3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5623797" cy="5006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5" y="260648"/>
            <a:ext cx="2236845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Герои сказок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94018" y="1858783"/>
            <a:ext cx="2376264" cy="286232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с детьми названия и персонажей знакомых детям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интерес к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сказкам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память, мышление,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внимание, наблюдательность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речь.</a:t>
            </a:r>
          </a:p>
        </p:txBody>
      </p:sp>
    </p:spTree>
    <p:extLst>
      <p:ext uri="{BB962C8B-B14F-4D97-AF65-F5344CB8AC3E}">
        <p14:creationId xmlns:p14="http://schemas.microsoft.com/office/powerpoint/2010/main" val="10700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58708"/>
            <a:ext cx="4349170" cy="33569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09780"/>
            <a:ext cx="3012874" cy="4505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433037"/>
            <a:ext cx="3528392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сначала, что потом?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4536504" cy="1477328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понимание простых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причинно-следственных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отношений на основе знакомых сказок.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строить предложения при помощи слов потому что, из-за того что,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6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94517"/>
            <a:ext cx="8280000" cy="5293757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Актуальность проекта состоит в том, что он приобщает дошкольников к социокультурным ценностям и сочетает в себе средства и способы развития социально-коммуникативных и речевых способностей ребенка через создание развивающей предметно-пространственной среды (вариативность, доступность,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безопасность) на основе театральной деятельности.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Игровая деятельность незаметно активизирует словарь ребенка, совершенствует звуковую культуру речи, ее интонационный, грамматический строй, диалогическую речь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результат совместной деятельности взрослого и ребенка по приобщению дошкольников к социокультурным ценностям оформляется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интерактивная тематическая папка с играми, атрибутами и приложениями в которых содержится материал на одну тему. Пособие  имеет яркое оформление и четкую структуру. С  его помощью можно решать разнообразные образовательные 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4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17032"/>
            <a:ext cx="5004048" cy="2814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737604"/>
            <a:ext cx="5004048" cy="2814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761111"/>
            <a:ext cx="3240360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сначала, что потом?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46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4896544" cy="5296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404664"/>
            <a:ext cx="4536504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Загадки о сказках и сказочных героях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34744" y="1926455"/>
            <a:ext cx="3240360" cy="3693319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обучение детей отгадыванию загадок.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уточнять представления детей о загадках, закреплять знания о характерных признаках сказочных героев.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любовь, уважение к сказкам и сказочным персонажам, воспитывать усидчивость. Также благодаря загадкам можно тренировать смекалку, учиться мыслить логически.</a:t>
            </a:r>
          </a:p>
        </p:txBody>
      </p:sp>
    </p:spTree>
    <p:extLst>
      <p:ext uri="{BB962C8B-B14F-4D97-AF65-F5344CB8AC3E}">
        <p14:creationId xmlns:p14="http://schemas.microsoft.com/office/powerpoint/2010/main" val="14783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25890"/>
            <a:ext cx="4536504" cy="56000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3788" y="260648"/>
            <a:ext cx="3924436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Сказочные противоположности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0999" y="3501008"/>
            <a:ext cx="3456384" cy="1754326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найти картинки, противоположные по какому-либо признаку и объединить их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пары. Вспомнить в каких сказках упоминаются противоположности.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712509"/>
            <a:ext cx="3456384" cy="923330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развивает речь, внимание, память, логическое мышление. </a:t>
            </a:r>
          </a:p>
        </p:txBody>
      </p:sp>
    </p:spTree>
    <p:extLst>
      <p:ext uri="{BB962C8B-B14F-4D97-AF65-F5344CB8AC3E}">
        <p14:creationId xmlns:p14="http://schemas.microsoft.com/office/powerpoint/2010/main" val="2842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72107"/>
            <a:ext cx="3186256" cy="4581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72" y="2288502"/>
            <a:ext cx="4607072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260648"/>
            <a:ext cx="3600400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Сказочные противоположности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75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7" y="2780928"/>
            <a:ext cx="4464496" cy="3324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54055" y="980728"/>
            <a:ext cx="7035900" cy="523706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27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000" cy="5293757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отвечает основным тезисам организации партнерской деятельности взрослого с детьми, на которые указывает Н. А.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Короткова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включенность воспитателя в деятельность наравне с детьми;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добровольное присоединение  дошкольников к деятельности (без психического и дисциплинарного принуждения);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свободное общение и перемещение детей во время деятельности (при соответствии организации рабочего пространства); 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открытый временной конец деятельности (каждый работает в своем темпе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Создаются условия для поддержки детской инициативы, появляется возможность индивидуализации образовательного процесса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Формат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предполагает пополнение и усложнение материала в следующих возрастных группах.</a:t>
            </a:r>
          </a:p>
        </p:txBody>
      </p:sp>
    </p:spTree>
    <p:extLst>
      <p:ext uri="{BB962C8B-B14F-4D97-AF65-F5344CB8AC3E}">
        <p14:creationId xmlns:p14="http://schemas.microsoft.com/office/powerpoint/2010/main" val="184605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245" y="404664"/>
            <a:ext cx="8280000" cy="5940088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развитие познавательных и коммуникативных способностей детей посредством игры со сказками.</a:t>
            </a:r>
          </a:p>
          <a:p>
            <a:pPr indent="45720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для детей: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Расширить представления детей о сказках (история, виды, герои).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Развивать речь, любознательность, творческое воображение, память, эмоциональное отношение к прочитанному.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Воспитывать интерес к сказке, как к произведению искусства.</a:t>
            </a:r>
          </a:p>
          <a:p>
            <a:pPr indent="45720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для педагога: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Создать условия для активной речевой и творческой деятельности детей.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Вовлечь родителей в речевую и творческую деятельность через организацию чтения и просмотра сказок в домашних условиях.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Подобрать практический, наглядный и иллюстрированный материал для изготовления папки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45720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для родителей: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Расширить представления родителей о развития речи ребёнка средствами сказки, используя различные методы и приёмы работы.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Привлечь родителей к организации чтения и просмотра сказок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29359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8280000" cy="4401205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Театрализованная деятельность в детском саду организационно может быть включена в любой вид детской или совместной со взрослым деятельности.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Театрализованная деятельность может быть органично включена в работу различных студий и кружков; продукты театрализованной деятельности (инсценировки, драматизации, спектакли, концерты и др.) могут вноситься в содержание праздников, развлечений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Игра-драматизация строится на основе литературного произведения,  сюжет игры,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роли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поступки героев, их речь определяется текстом произведения. Наличие заранее данного сюжета и ролей сближает игру-драматизацию с играми, имеющими готовые правила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9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000" cy="4708981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Универсальный мир сказок способствует актуализации всех органов чувств и психических функций формирующейся личности. Важна  способность сказок отображать глобальные проблемы, непреходящие ценности, вечные темы противоборства добра и зла, радости и печали, героизма и предательства, любви и ненависти. В сказке выражаются нравственные нормы и принципы, эстетические идеалы. Благодаря сказке, дети не только познают, но и откликаются на события и явления окружающего мира, выражают свое отношение к добру и злу, черпают первые впечатления о справедливости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Сказки позволяют сформировать у ребенка представление о том, что добро побеждает не само по себе, а путем преодоления трудностей. Формирование  целостного мировоззрения детей, их нравственной, художественной, экологической культуры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0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000" cy="2246769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Сказка является одной из форм народной мудрости, выраженной в образной, доступной каждому форме. Она приобщает ребенка к общечеловеческому и этническому опыту.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Игра-драматизация - это игра, которая обычно не требует специальной подготовленности играющих, так как чаще всего не преследует цели поставить спектакль для зрителя. 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73016"/>
            <a:ext cx="3312368" cy="2482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0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90581367"/>
              </p:ext>
            </p:extLst>
          </p:nvPr>
        </p:nvGraphicFramePr>
        <p:xfrm>
          <a:off x="835242" y="1052736"/>
          <a:ext cx="770485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752" y="432646"/>
            <a:ext cx="4695837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Путеводитель по </a:t>
            </a:r>
            <a:r>
              <a:rPr lang="ru-RU" b="1" dirty="0" err="1" smtClean="0"/>
              <a:t>лэпбуку</a:t>
            </a:r>
            <a:r>
              <a:rPr lang="ru-RU" b="1" dirty="0" smtClean="0"/>
              <a:t> «В гостях у сказки»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7596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996952"/>
            <a:ext cx="45720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42130" y="837040"/>
            <a:ext cx="2340260" cy="369332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Макет русской избы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1688857"/>
            <a:ext cx="3096344" cy="646331"/>
          </a:xfrm>
          <a:prstGeom prst="rect">
            <a:avLst/>
          </a:prstGeom>
          <a:solidFill>
            <a:srgbClr val="FFEBB3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избе есть основные атрибуты быта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365104"/>
            <a:ext cx="3240360" cy="1477328"/>
          </a:xfrm>
          <a:prstGeom prst="rect">
            <a:avLst/>
          </a:prstGeom>
          <a:solidFill>
            <a:srgbClr val="FFEBB3">
              <a:alpha val="4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Изба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моделью  для изучения бытовой обстановки. Может быть сценой для проигрывания сказок или отдельных сценок </a:t>
            </a:r>
          </a:p>
        </p:txBody>
      </p:sp>
    </p:spTree>
    <p:extLst>
      <p:ext uri="{BB962C8B-B14F-4D97-AF65-F5344CB8AC3E}">
        <p14:creationId xmlns:p14="http://schemas.microsoft.com/office/powerpoint/2010/main" val="17231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781</Words>
  <Application>Microsoft Office PowerPoint</Application>
  <PresentationFormat>Экран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20</cp:revision>
  <dcterms:created xsi:type="dcterms:W3CDTF">2020-01-22T15:40:09Z</dcterms:created>
  <dcterms:modified xsi:type="dcterms:W3CDTF">2020-01-25T11:11:50Z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1481177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