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6" r:id="rId4"/>
    <p:sldId id="267" r:id="rId5"/>
    <p:sldId id="268" r:id="rId6"/>
    <p:sldId id="265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8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28614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Georgia" pitchFamily="18" charset="0"/>
              </a:rPr>
              <a:t>«Организация проектной деятельности в дошкольном образовательном учреждении»</a:t>
            </a:r>
            <a:br>
              <a:rPr lang="ru-RU" b="1" i="1" dirty="0" smtClean="0">
                <a:latin typeface="Georgia" pitchFamily="18" charset="0"/>
              </a:rPr>
            </a:br>
            <a:endParaRPr lang="ru-RU" b="1" i="1" dirty="0">
              <a:latin typeface="Georgia" pitchFamily="18" charset="0"/>
            </a:endParaRPr>
          </a:p>
        </p:txBody>
      </p:sp>
      <p:pic>
        <p:nvPicPr>
          <p:cNvPr id="1026" name="Picture 2" descr="C:\Users\Администратор\Desktop\картинки\226680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000504"/>
            <a:ext cx="6717271" cy="2700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4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071546"/>
            <a:ext cx="6072230" cy="3929090"/>
          </a:xfrm>
        </p:spPr>
        <p:txBody>
          <a:bodyPr/>
          <a:lstStyle/>
          <a:p>
            <a:r>
              <a:rPr lang="ru-RU" sz="3600" b="1" i="1" dirty="0" smtClean="0">
                <a:latin typeface="Georgia" pitchFamily="18" charset="0"/>
              </a:rPr>
              <a:t>Что мы знаем?  </a:t>
            </a:r>
          </a:p>
          <a:p>
            <a:r>
              <a:rPr lang="ru-RU" sz="3600" b="1" i="1" dirty="0" smtClean="0">
                <a:latin typeface="Georgia" pitchFamily="18" charset="0"/>
              </a:rPr>
              <a:t>Что хотим узнать? </a:t>
            </a:r>
          </a:p>
          <a:p>
            <a:r>
              <a:rPr lang="ru-RU" sz="3600" b="1" i="1" dirty="0" smtClean="0">
                <a:latin typeface="Georgia" pitchFamily="18" charset="0"/>
              </a:rPr>
              <a:t>Как узнать?</a:t>
            </a:r>
          </a:p>
          <a:p>
            <a:endParaRPr lang="ru-RU" dirty="0"/>
          </a:p>
        </p:txBody>
      </p:sp>
      <p:pic>
        <p:nvPicPr>
          <p:cNvPr id="1027" name="Picture 3" descr="C:\Users\Администратор\Desktop\картинки\что20я20вижу-278x3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071810"/>
            <a:ext cx="3219454" cy="3474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Georgia" pitchFamily="18" charset="0"/>
              </a:rPr>
              <a:t>ЧТО МЫ ЗНАЕМ?  </a:t>
            </a:r>
            <a:br>
              <a:rPr lang="ru-RU" b="1" dirty="0" smtClean="0">
                <a:latin typeface="Georgia" pitchFamily="18" charset="0"/>
              </a:rPr>
            </a:br>
            <a:endParaRPr lang="ru-RU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643602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Метод проектов - педагогическая технология, которая предусматривает совокупность исследовательских, поисковых, проблемных методов, творческих по своей сути. Метод проектов "интегрированный" компонент  системы образования.</a:t>
            </a:r>
          </a:p>
          <a:p>
            <a:r>
              <a:rPr lang="ru-RU" sz="2400" i="1" dirty="0" smtClean="0">
                <a:latin typeface="Georgia" pitchFamily="18" charset="0"/>
              </a:rPr>
              <a:t>Педагогу в рамках проекта отводится роль разработчика, координатора, эксперта, консультанта. </a:t>
            </a:r>
          </a:p>
          <a:p>
            <a:r>
              <a:rPr lang="ru-RU" sz="2400" i="1" dirty="0" smtClean="0">
                <a:latin typeface="Georgia" pitchFamily="18" charset="0"/>
              </a:rPr>
              <a:t>Метод проектов обеспечивает возможность объединения теоретических знаний и их практического применения для решения конкретных проблем. </a:t>
            </a:r>
          </a:p>
          <a:p>
            <a:r>
              <a:rPr lang="ru-RU" sz="2400" i="1" dirty="0" smtClean="0">
                <a:latin typeface="Georgia" pitchFamily="18" charset="0"/>
              </a:rPr>
              <a:t>Метод проектов  является одним из эффективных средств построения личностно – ориентированного подхода</a:t>
            </a:r>
            <a:r>
              <a:rPr lang="ru-RU" sz="2000" i="1" dirty="0" smtClean="0"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Georgia" pitchFamily="18" charset="0"/>
              </a:rPr>
              <a:t>ЧТО ХОТИМ УЗНАТЬ? </a:t>
            </a: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Интересен ли дошкольникам такой вид деятельности?</a:t>
            </a:r>
          </a:p>
          <a:p>
            <a:r>
              <a:rPr lang="ru-RU" i="1" dirty="0" smtClean="0">
                <a:latin typeface="Georgia" pitchFamily="18" charset="0"/>
              </a:rPr>
              <a:t>Можно ли чему-то научиться в ходе проектной деятельности?</a:t>
            </a:r>
          </a:p>
          <a:p>
            <a:r>
              <a:rPr lang="ru-RU" i="1" dirty="0" smtClean="0">
                <a:latin typeface="Georgia" pitchFamily="18" charset="0"/>
              </a:rPr>
              <a:t>Как опыт других педагогов может помочь в работе?</a:t>
            </a:r>
          </a:p>
          <a:p>
            <a:r>
              <a:rPr lang="ru-RU" i="1" dirty="0" smtClean="0">
                <a:latin typeface="Georgia" pitchFamily="18" charset="0"/>
              </a:rPr>
              <a:t>Оправдан ли принцип интеграции образовательных областей, который используется в проектной деятельности?</a:t>
            </a:r>
            <a:endParaRPr lang="ru-RU" dirty="0"/>
          </a:p>
        </p:txBody>
      </p:sp>
      <p:pic>
        <p:nvPicPr>
          <p:cNvPr id="4" name="Picture 3" descr="C:\Users\Администратор\Desktop\картинки\230467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5" y="5401536"/>
            <a:ext cx="3877073" cy="1313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Georgia" pitchFamily="18" charset="0"/>
              </a:rPr>
              <a:t>КАК УЗНАТЬ?</a:t>
            </a:r>
            <a:br>
              <a:rPr lang="ru-RU" b="1" dirty="0" smtClean="0">
                <a:latin typeface="Georgia" pitchFamily="18" charset="0"/>
              </a:rPr>
            </a:br>
            <a:endParaRPr lang="ru-RU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Georgia" pitchFamily="18" charset="0"/>
              </a:rPr>
              <a:t>Пройти все этапы проектной деятельности.</a:t>
            </a:r>
          </a:p>
          <a:p>
            <a:pPr lvl="0"/>
            <a:r>
              <a:rPr lang="ru-RU" i="1" dirty="0" smtClean="0">
                <a:latin typeface="Georgia" pitchFamily="18" charset="0"/>
              </a:rPr>
              <a:t>Познакомиться с опытом работы других педагогов.</a:t>
            </a:r>
          </a:p>
          <a:p>
            <a:r>
              <a:rPr lang="ru-RU" i="1" dirty="0" smtClean="0">
                <a:latin typeface="Georgia" pitchFamily="18" charset="0"/>
              </a:rPr>
              <a:t>Познакомиться с «продуктами» проектной деятельности воспитанников, их родителей и педагогов. </a:t>
            </a:r>
            <a:endParaRPr lang="ru-RU" dirty="0" smtClean="0">
              <a:latin typeface="Georgia" pitchFamily="18" charset="0"/>
            </a:endParaRPr>
          </a:p>
          <a:p>
            <a:pPr lvl="0"/>
            <a:endParaRPr lang="ru-RU" dirty="0" smtClean="0">
              <a:latin typeface="Georgia" pitchFamily="18" charset="0"/>
            </a:endParaRPr>
          </a:p>
        </p:txBody>
      </p:sp>
      <p:pic>
        <p:nvPicPr>
          <p:cNvPr id="4" name="Picture 3" descr="C:\Users\Администратор\Desktop\картинки\230467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5" y="5522557"/>
            <a:ext cx="3519883" cy="1192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7"/>
            <a:ext cx="8501122" cy="5000661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>
                <a:latin typeface="Georgia" pitchFamily="18" charset="0"/>
              </a:rPr>
              <a:t>Тема:</a:t>
            </a:r>
            <a:r>
              <a:rPr lang="ru-RU" sz="2700" dirty="0" smtClean="0">
                <a:latin typeface="Georgia" pitchFamily="18" charset="0"/>
              </a:rPr>
              <a:t> </a:t>
            </a:r>
            <a:r>
              <a:rPr lang="ru-RU" sz="2700" dirty="0" smtClean="0">
                <a:latin typeface="Georgia" pitchFamily="18" charset="0"/>
              </a:rPr>
              <a:t>«Организация </a:t>
            </a:r>
            <a:r>
              <a:rPr lang="ru-RU" sz="2700" dirty="0" smtClean="0">
                <a:latin typeface="Georgia" pitchFamily="18" charset="0"/>
              </a:rPr>
              <a:t>проектной деятельности дошкольников»</a:t>
            </a:r>
            <a:br>
              <a:rPr lang="ru-RU" sz="2700" dirty="0" smtClean="0">
                <a:latin typeface="Georgia" pitchFamily="18" charset="0"/>
              </a:rPr>
            </a:br>
            <a:r>
              <a:rPr lang="ru-RU" sz="2700" dirty="0" smtClean="0">
                <a:latin typeface="Georgia" pitchFamily="18" charset="0"/>
              </a:rPr>
              <a:t/>
            </a:r>
            <a:br>
              <a:rPr lang="ru-RU" sz="2700" dirty="0" smtClean="0">
                <a:latin typeface="Georgia" pitchFamily="18" charset="0"/>
              </a:rPr>
            </a:br>
            <a:r>
              <a:rPr lang="ru-RU" sz="2700" b="1" i="1" dirty="0" smtClean="0">
                <a:latin typeface="Georgia" pitchFamily="18" charset="0"/>
              </a:rPr>
              <a:t>1  этап </a:t>
            </a:r>
            <a:r>
              <a:rPr lang="ru-RU" sz="2700" i="1" dirty="0" smtClean="0">
                <a:latin typeface="Georgia" pitchFamily="18" charset="0"/>
              </a:rPr>
              <a:t>(предварительный) – вводная беседа, погружение в тему.  </a:t>
            </a:r>
            <a:r>
              <a:rPr lang="ru-RU" sz="2700" dirty="0" smtClean="0">
                <a:latin typeface="Georgia" pitchFamily="18" charset="0"/>
              </a:rPr>
              <a:t/>
            </a:r>
            <a:br>
              <a:rPr lang="ru-RU" sz="2700" dirty="0" smtClean="0">
                <a:latin typeface="Georgia" pitchFamily="18" charset="0"/>
              </a:rPr>
            </a:br>
            <a:r>
              <a:rPr lang="ru-RU" sz="2700" b="1" i="1" dirty="0" smtClean="0">
                <a:latin typeface="Georgia" pitchFamily="18" charset="0"/>
              </a:rPr>
              <a:t>2 этап </a:t>
            </a:r>
            <a:r>
              <a:rPr lang="ru-RU" sz="2700" i="1" dirty="0" smtClean="0">
                <a:latin typeface="Georgia" pitchFamily="18" charset="0"/>
              </a:rPr>
              <a:t>(основной) – образовательная деятельность – получение знаний, выполнение практического задания – работа в группах.</a:t>
            </a:r>
            <a:r>
              <a:rPr lang="ru-RU" sz="2700" dirty="0" smtClean="0">
                <a:latin typeface="Georgia" pitchFamily="18" charset="0"/>
              </a:rPr>
              <a:t/>
            </a:r>
            <a:br>
              <a:rPr lang="ru-RU" sz="2700" dirty="0" smtClean="0">
                <a:latin typeface="Georgia" pitchFamily="18" charset="0"/>
              </a:rPr>
            </a:br>
            <a:r>
              <a:rPr lang="ru-RU" sz="2700" b="1" i="1" dirty="0" smtClean="0">
                <a:latin typeface="Georgia" pitchFamily="18" charset="0"/>
              </a:rPr>
              <a:t>3 этап </a:t>
            </a:r>
            <a:r>
              <a:rPr lang="ru-RU" sz="2700" i="1" dirty="0" smtClean="0">
                <a:latin typeface="Georgia" pitchFamily="18" charset="0"/>
              </a:rPr>
              <a:t>(заключительный) - обсуждение результатов, подведение итогов.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 descr="C:\Users\Администратор\Desktop\картинки\230467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2213" y="5286388"/>
            <a:ext cx="4216926" cy="1428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Georgia" pitchFamily="18" charset="0"/>
              </a:rPr>
              <a:t>Вывод: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8858280" cy="5857916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latin typeface="Georgia" pitchFamily="18" charset="0"/>
              </a:rPr>
              <a:t>Организация проектной деятельности на основе принципа интеграции способствует формированию личности дошкольника, развивает его творческий и интеллектуальный потенциал, формирует предпосылки к учебной деятельности, обеспечивает возможность получения новых  теоретических знаний и их практическое применение для решения конкретных проблем, способствует развитию индивидуальности и формирует умение работать в группе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Picture 3" descr="C:\Users\Администратор\Desktop\картинки\230467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5934031"/>
            <a:ext cx="2305436" cy="781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814656"/>
          </a:xfrm>
        </p:spPr>
        <p:txBody>
          <a:bodyPr/>
          <a:lstStyle/>
          <a:p>
            <a:r>
              <a:rPr lang="ru-RU" b="1" i="1" dirty="0" smtClean="0">
                <a:latin typeface="Georgia" pitchFamily="18" charset="0"/>
              </a:rPr>
              <a:t>Творческих успехов!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5" name="Picture 2" descr="C:\Users\Администратор\Desktop\картинки\226680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000504"/>
            <a:ext cx="6717271" cy="2700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231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Georgia</vt:lpstr>
      <vt:lpstr>Тема Office</vt:lpstr>
      <vt:lpstr>«Организация проектной деятельности в дошкольном образовательном учреждении» </vt:lpstr>
      <vt:lpstr>Презентация PowerPoint</vt:lpstr>
      <vt:lpstr>ЧТО МЫ ЗНАЕМ?   </vt:lpstr>
      <vt:lpstr>ЧТО ХОТИМ УЗНАТЬ?  </vt:lpstr>
      <vt:lpstr>КАК УЗНАТЬ? </vt:lpstr>
      <vt:lpstr>Тема: «Организация проектной деятельности дошкольников»  1  этап (предварительный) – вводная беседа, погружение в тему.   2 этап (основной) – образовательная деятельность – получение знаний, выполнение практического задания – работа в группах. 3 этап (заключительный) - обсуждение результатов, подведение итогов. </vt:lpstr>
      <vt:lpstr>Вывод:</vt:lpstr>
      <vt:lpstr>Творческих успехов!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проектной деятельности в дошкольном образовательном учреждении» </dc:title>
  <dc:creator>Администратор</dc:creator>
  <cp:lastModifiedBy>Татьяна</cp:lastModifiedBy>
  <cp:revision>37</cp:revision>
  <dcterms:created xsi:type="dcterms:W3CDTF">2019-04-04T05:09:40Z</dcterms:created>
  <dcterms:modified xsi:type="dcterms:W3CDTF">2020-03-11T09:41:16Z</dcterms:modified>
</cp:coreProperties>
</file>