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81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6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2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76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4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2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5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6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842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2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AFFA0-E8D2-449C-BECB-6801429E9A2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6C502-E5A1-4AB4-AB43-07F01FDB4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0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pn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3292" y="2259623"/>
            <a:ext cx="8944708" cy="202223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/>
              <a:t/>
            </a:r>
            <a:br>
              <a:rPr lang="ru-RU" sz="5300" b="1" dirty="0"/>
            </a:b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/>
              <a:t/>
            </a:r>
            <a:br>
              <a:rPr lang="ru-RU" sz="5300" b="1" dirty="0"/>
            </a:b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/>
              <a:t/>
            </a:r>
            <a:br>
              <a:rPr lang="ru-RU" sz="5300" b="1" dirty="0"/>
            </a:br>
            <a:r>
              <a:rPr lang="ru-RU" sz="5300" b="1" dirty="0" smtClean="0"/>
              <a:t>Мой город- Нижневартовск</a:t>
            </a:r>
            <a:br>
              <a:rPr lang="ru-RU" sz="5300" b="1" dirty="0" smtClean="0"/>
            </a:br>
            <a:r>
              <a:rPr lang="ru-RU" sz="2200" b="1" dirty="0" smtClean="0"/>
              <a:t>(альбом)</a:t>
            </a:r>
            <a:r>
              <a:rPr lang="ru-RU" sz="2200" b="1" dirty="0"/>
              <a:t> </a:t>
            </a:r>
            <a:br>
              <a:rPr lang="ru-RU" sz="2200" b="1" dirty="0"/>
            </a:br>
            <a:r>
              <a:rPr lang="ru-RU" sz="2200" b="1" dirty="0"/>
              <a:t/>
            </a:r>
            <a:br>
              <a:rPr lang="ru-RU" sz="2200" b="1" dirty="0"/>
            </a:br>
            <a:endParaRPr lang="ru-RU" sz="2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82239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Воспитатели : Городнова Н.В</a:t>
            </a:r>
          </a:p>
          <a:p>
            <a:pPr algn="r"/>
            <a:r>
              <a:rPr lang="ru-RU" dirty="0" smtClean="0"/>
              <a:t>Черненко К.С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78" y="2828313"/>
            <a:ext cx="384466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5060" y="2259623"/>
            <a:ext cx="6181880" cy="56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40449">
            <a:off x="1761392" y="834169"/>
            <a:ext cx="4680000" cy="311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00125">
            <a:off x="6650258" y="2868122"/>
            <a:ext cx="4680000" cy="3109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62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79721">
            <a:off x="1811169" y="987669"/>
            <a:ext cx="4320000" cy="3209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9781">
            <a:off x="6667865" y="2510489"/>
            <a:ext cx="4320000" cy="3356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90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86927">
            <a:off x="1784838" y="803843"/>
            <a:ext cx="4876800" cy="2476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1527">
            <a:off x="6652848" y="2838083"/>
            <a:ext cx="4680000" cy="3107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009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95669">
            <a:off x="1735017" y="866043"/>
            <a:ext cx="4680000" cy="308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7179">
            <a:off x="6667116" y="2928114"/>
            <a:ext cx="4680000" cy="3122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22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1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85385">
            <a:off x="6159608" y="2114700"/>
            <a:ext cx="5400000" cy="2479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56253">
            <a:off x="1737071" y="983638"/>
            <a:ext cx="5400000" cy="185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t="24667" b="12436"/>
          <a:stretch/>
        </p:blipFill>
        <p:spPr>
          <a:xfrm rot="21085099">
            <a:off x="1944564" y="3939154"/>
            <a:ext cx="5753100" cy="1899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314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4254">
            <a:off x="1775225" y="1120068"/>
            <a:ext cx="4667250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2274">
            <a:off x="8227742" y="859452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17850">
            <a:off x="3315121" y="4375650"/>
            <a:ext cx="2867025" cy="1590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07424">
            <a:off x="6736975" y="3206261"/>
            <a:ext cx="428625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821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58906">
            <a:off x="1755530" y="785132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7824" b="7521"/>
          <a:stretch/>
        </p:blipFill>
        <p:spPr>
          <a:xfrm rot="550294">
            <a:off x="6912727" y="3217476"/>
            <a:ext cx="4320000" cy="2739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5433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6141" b="5394"/>
          <a:stretch/>
        </p:blipFill>
        <p:spPr>
          <a:xfrm rot="21213441">
            <a:off x="1888881" y="905607"/>
            <a:ext cx="4320000" cy="2866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05865">
            <a:off x="6640978" y="2611653"/>
            <a:ext cx="432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954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71633">
            <a:off x="1774645" y="961293"/>
            <a:ext cx="4680000" cy="263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6988">
            <a:off x="6600091" y="3490547"/>
            <a:ext cx="4680000" cy="2507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1069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59341">
            <a:off x="1765184" y="738253"/>
            <a:ext cx="4680000" cy="35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191500" y="-7286625"/>
            <a:ext cx="4680000" cy="35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7760">
            <a:off x="6649535" y="2708451"/>
            <a:ext cx="4680000" cy="3102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9728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21822">
            <a:off x="1802425" y="957959"/>
            <a:ext cx="4680000" cy="35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02556">
            <a:off x="5295188" y="3905518"/>
            <a:ext cx="6120000" cy="2088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490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3902"/>
          <a:stretch/>
        </p:blipFill>
        <p:spPr>
          <a:xfrm rot="21147060">
            <a:off x="1858841" y="1118454"/>
            <a:ext cx="5034329" cy="3495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7059">
            <a:off x="6688016" y="2973630"/>
            <a:ext cx="4680000" cy="3109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444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33775">
            <a:off x="1837592" y="750643"/>
            <a:ext cx="4680000" cy="3106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4615">
            <a:off x="6586685" y="3553923"/>
            <a:ext cx="4680000" cy="2453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29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</Words>
  <Application>Microsoft Office PowerPoint</Application>
  <PresentationFormat>Широкоэкранный</PresentationFormat>
  <Paragraphs>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      Мой город- Нижневартовск (альбом)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город- Нижневартовск </dc:title>
  <dc:creator>Денис</dc:creator>
  <cp:lastModifiedBy>Денис</cp:lastModifiedBy>
  <cp:revision>7</cp:revision>
  <dcterms:created xsi:type="dcterms:W3CDTF">2020-04-10T11:46:24Z</dcterms:created>
  <dcterms:modified xsi:type="dcterms:W3CDTF">2020-04-10T12:39:18Z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608740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