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2B207-A3C3-4FA9-A6D0-DFD2739C76D4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FFEEB-7B6F-4ACC-8679-0181407D8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049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2B207-A3C3-4FA9-A6D0-DFD2739C76D4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FFEEB-7B6F-4ACC-8679-0181407D8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181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2B207-A3C3-4FA9-A6D0-DFD2739C76D4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FFEEB-7B6F-4ACC-8679-0181407D8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110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2B207-A3C3-4FA9-A6D0-DFD2739C76D4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FFEEB-7B6F-4ACC-8679-0181407D8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850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2B207-A3C3-4FA9-A6D0-DFD2739C76D4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FFEEB-7B6F-4ACC-8679-0181407D8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46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2B207-A3C3-4FA9-A6D0-DFD2739C76D4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FFEEB-7B6F-4ACC-8679-0181407D8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486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2B207-A3C3-4FA9-A6D0-DFD2739C76D4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FFEEB-7B6F-4ACC-8679-0181407D8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95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2B207-A3C3-4FA9-A6D0-DFD2739C76D4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FFEEB-7B6F-4ACC-8679-0181407D8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398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2B207-A3C3-4FA9-A6D0-DFD2739C76D4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FFEEB-7B6F-4ACC-8679-0181407D8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467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2B207-A3C3-4FA9-A6D0-DFD2739C76D4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FFEEB-7B6F-4ACC-8679-0181407D8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60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2B207-A3C3-4FA9-A6D0-DFD2739C76D4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FFEEB-7B6F-4ACC-8679-0181407D8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420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2B207-A3C3-4FA9-A6D0-DFD2739C76D4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FFEEB-7B6F-4ACC-8679-0181407D8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91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Qwerty\Desktop\ноты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3051770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365104"/>
            <a:ext cx="4248471" cy="26642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Подготовил: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музыкальный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руководитель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   </a:t>
            </a:r>
            <a:r>
              <a:rPr lang="ru-RU" dirty="0" err="1" smtClean="0">
                <a:solidFill>
                  <a:srgbClr val="0070C0"/>
                </a:solidFill>
              </a:rPr>
              <a:t>Еремеевой</a:t>
            </a:r>
            <a:r>
              <a:rPr lang="ru-RU" dirty="0" smtClean="0">
                <a:solidFill>
                  <a:srgbClr val="0070C0"/>
                </a:solidFill>
              </a:rPr>
              <a:t> О.Б</a:t>
            </a:r>
            <a:r>
              <a:rPr lang="ru-RU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87625" y="548680"/>
            <a:ext cx="691276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Музыкотерапия для дошкольников.</a:t>
            </a:r>
            <a:br>
              <a:rPr lang="ru-RU" sz="3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Игры и упражнения в детском саду</a:t>
            </a:r>
            <a:br>
              <a:rPr lang="ru-RU" sz="3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дома.</a:t>
            </a:r>
          </a:p>
        </p:txBody>
      </p:sp>
    </p:spTree>
    <p:extLst>
      <p:ext uri="{BB962C8B-B14F-4D97-AF65-F5344CB8AC3E}">
        <p14:creationId xmlns:p14="http://schemas.microsoft.com/office/powerpoint/2010/main" val="35199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Qwerty\Desktop\ноты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889844"/>
            <a:ext cx="84249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sz="2400" dirty="0">
                <a:latin typeface="Arial Black" pitchFamily="34" charset="0"/>
              </a:rPr>
              <a:t>«Морское путешествие» </a:t>
            </a:r>
          </a:p>
          <a:p>
            <a:r>
              <a:rPr lang="ru-RU" sz="2400" dirty="0">
                <a:latin typeface="Arial Black" pitchFamily="34" charset="0"/>
              </a:rPr>
              <a:t>Музыкальное моделирование</a:t>
            </a:r>
          </a:p>
          <a:p>
            <a:r>
              <a:rPr lang="ru-RU" sz="2400" dirty="0">
                <a:latin typeface="Arial Black" pitchFamily="34" charset="0"/>
              </a:rPr>
              <a:t> 1. Переживание своего эмоционального состояния: «Мы на корабле. Начался шторм: паруса рвет ветер, огромные волны швыряют корабль, как щепку» (Вивальди «Шторм»)</a:t>
            </a:r>
          </a:p>
          <a:p>
            <a:r>
              <a:rPr lang="ru-RU" sz="2400" dirty="0">
                <a:latin typeface="Arial Black" pitchFamily="34" charset="0"/>
              </a:rPr>
              <a:t> 2. Формирования состояния покоя, защищенности: «Ветер стих, море гладкое и прозрачное, как стекло. Корабль легко скользит по воде. » (Чайковский «</a:t>
            </a:r>
            <a:r>
              <a:rPr lang="ru-RU" sz="2400" dirty="0" err="1">
                <a:latin typeface="Arial Black" pitchFamily="34" charset="0"/>
              </a:rPr>
              <a:t>Баркаролла</a:t>
            </a:r>
            <a:r>
              <a:rPr lang="ru-RU" sz="2400" dirty="0">
                <a:latin typeface="Arial Black" pitchFamily="34" charset="0"/>
              </a:rPr>
              <a:t>»)</a:t>
            </a:r>
          </a:p>
          <a:p>
            <a:r>
              <a:rPr lang="ru-RU" sz="2400" dirty="0">
                <a:latin typeface="Arial Black" pitchFamily="34" charset="0"/>
              </a:rPr>
              <a:t> 3. Становление конечного эмоционального состояния: «Впереди земля! Наконец-то мы дома. Как радостно встречают нас друзья и родные! ». (Шостакович «Праздничная увертюра»).</a:t>
            </a:r>
          </a:p>
        </p:txBody>
      </p:sp>
    </p:spTree>
    <p:extLst>
      <p:ext uri="{BB962C8B-B14F-4D97-AF65-F5344CB8AC3E}">
        <p14:creationId xmlns:p14="http://schemas.microsoft.com/office/powerpoint/2010/main" val="3778188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Qwerty\Desktop\ноты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620689"/>
            <a:ext cx="77768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«Уходи, злость, уходи»</a:t>
            </a:r>
          </a:p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Терапевтическая игра</a:t>
            </a:r>
          </a:p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 Играющие ложатся на ковер по кругу. Между ними подушки. Закрыв глаза, они начинают бить  руками по подушкам с криком: «Уходи, злость, уходи! » (Чайковский «Баба Яга»). Упражнение продолжается 3 минуты, затем участники по команде взрослого ложатся в позу «звезды», широко раскинув руки и ноги, и спокойно лежат, слушая спокойную музыку 3 минуты. (Шопен «Ноктюрн фа-мажор»).</a:t>
            </a:r>
          </a:p>
        </p:txBody>
      </p:sp>
    </p:spTree>
    <p:extLst>
      <p:ext uri="{BB962C8B-B14F-4D97-AF65-F5344CB8AC3E}">
        <p14:creationId xmlns:p14="http://schemas.microsoft.com/office/powerpoint/2010/main" val="656043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Qwerty\Desktop\ноты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93" y="0"/>
            <a:ext cx="9188197" cy="689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9552" y="197346"/>
            <a:ext cx="8136904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«Лев охотится, лев отдыхает»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Ролевая гимнастика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 Звучит фонограмма (К. Сен-Санс, «Карнавал животных «Королевский марш льва»).  Детям предлагается изобразить львов всеми возможными способами: можно передвигаться по полу на четвереньках (львы идут на охоту), громко рычать, когда звучит соответствующая музыка - показываем руками, как лев раскрывает пасть.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 Когда отзвучит фрагмент, дается следующее задание: «Уставшие сытые львы, их детеныши ложатся отдыхать . Затем звучит спокойная тихая музыка (Моцарт «Колыбельная»). «Львы засыпают».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 Цели: Первая часть упражнения дает выход энергии, накопившейся за время занятия, развивает активность, общую моторику. Создавая образ животного, ребенок имеет возможность творчески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самовыражаться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. Вторая часть: релаксация, переход от активных действий к успокоению. </a:t>
            </a:r>
          </a:p>
          <a:p>
            <a:pPr algn="ctr"/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0984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31</Words>
  <Application>Microsoft Office PowerPoint</Application>
  <PresentationFormat>Экран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Qwerty</dc:creator>
  <cp:lastModifiedBy>Qwerty</cp:lastModifiedBy>
  <cp:revision>3</cp:revision>
  <dcterms:created xsi:type="dcterms:W3CDTF">2020-04-10T08:44:48Z</dcterms:created>
  <dcterms:modified xsi:type="dcterms:W3CDTF">2020-04-10T09:09:05Z</dcterms:modified>
</cp:coreProperties>
</file>