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071546"/>
            <a:ext cx="821537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Начальная форма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мени прилагательного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21\Desktop\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21\Desktop\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21\Desktop\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4</Words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1221</dc:creator>
  <cp:lastModifiedBy>1221</cp:lastModifiedBy>
  <cp:revision>1</cp:revision>
  <dcterms:created xsi:type="dcterms:W3CDTF">2020-04-10T11:22:46Z</dcterms:created>
  <dcterms:modified xsi:type="dcterms:W3CDTF">2020-04-10T11:28:00Z</dcterms:modified>
</cp:coreProperties>
</file>