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410C"/>
    <a:srgbClr val="CF460F"/>
    <a:srgbClr val="3403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0CC18-ED92-4FA9-854B-6B00B676C670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B823CC7D-D326-4994-BD5A-ECD6FE3FE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45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0CC18-ED92-4FA9-854B-6B00B676C670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823CC7D-D326-4994-BD5A-ECD6FE3FE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273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0CC18-ED92-4FA9-854B-6B00B676C670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823CC7D-D326-4994-BD5A-ECD6FE3FE49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817368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0CC18-ED92-4FA9-854B-6B00B676C670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823CC7D-D326-4994-BD5A-ECD6FE3FE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3336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0CC18-ED92-4FA9-854B-6B00B676C670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823CC7D-D326-4994-BD5A-ECD6FE3FE49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494955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0CC18-ED92-4FA9-854B-6B00B676C670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823CC7D-D326-4994-BD5A-ECD6FE3FE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3759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0CC18-ED92-4FA9-854B-6B00B676C670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3CC7D-D326-4994-BD5A-ECD6FE3FE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6725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0CC18-ED92-4FA9-854B-6B00B676C670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3CC7D-D326-4994-BD5A-ECD6FE3FE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430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0CC18-ED92-4FA9-854B-6B00B676C670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3CC7D-D326-4994-BD5A-ECD6FE3FE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284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0CC18-ED92-4FA9-854B-6B00B676C670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823CC7D-D326-4994-BD5A-ECD6FE3FE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920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0CC18-ED92-4FA9-854B-6B00B676C670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823CC7D-D326-4994-BD5A-ECD6FE3FE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3235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0CC18-ED92-4FA9-854B-6B00B676C670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823CC7D-D326-4994-BD5A-ECD6FE3FE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333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0CC18-ED92-4FA9-854B-6B00B676C670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3CC7D-D326-4994-BD5A-ECD6FE3FE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798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0CC18-ED92-4FA9-854B-6B00B676C670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3CC7D-D326-4994-BD5A-ECD6FE3FE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021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0CC18-ED92-4FA9-854B-6B00B676C670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3CC7D-D326-4994-BD5A-ECD6FE3FE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584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0CC18-ED92-4FA9-854B-6B00B676C670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823CC7D-D326-4994-BD5A-ECD6FE3FE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697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30CC18-ED92-4FA9-854B-6B00B676C670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823CC7D-D326-4994-BD5A-ECD6FE3FE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473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42490" y="135990"/>
            <a:ext cx="8911687" cy="128089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Народные промыслы</a:t>
            </a:r>
            <a:endParaRPr lang="ru-RU" sz="4800" b="1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2309" y="2542037"/>
            <a:ext cx="3860758" cy="311483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5003" y="2131579"/>
            <a:ext cx="4152058" cy="4152058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9574" y="1135882"/>
            <a:ext cx="3326030" cy="3071726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6998333" y="585869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1C0B4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Суслова А.М., </a:t>
            </a:r>
          </a:p>
          <a:p>
            <a:r>
              <a:rPr lang="ru-RU" dirty="0" smtClean="0">
                <a:solidFill>
                  <a:srgbClr val="1C0B4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1кв.кат., МБДОУ №27 «Родничок»</a:t>
            </a:r>
          </a:p>
          <a:p>
            <a:r>
              <a:rPr lang="ru-RU" dirty="0" smtClean="0">
                <a:solidFill>
                  <a:srgbClr val="1C0B4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7773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79325" y="238837"/>
            <a:ext cx="8911687" cy="822553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6410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ФИЛИМОНОВСКАЯ ИГРУШКА</a:t>
            </a:r>
            <a:endParaRPr lang="ru-RU" sz="4000" b="1" dirty="0">
              <a:solidFill>
                <a:srgbClr val="C6410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1994" y="1877265"/>
            <a:ext cx="3885423" cy="388542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208050" y="1473957"/>
            <a:ext cx="474237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Филимоновская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игрушка – это русская народная глиняная игрушка,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которая изготавливалась в деревне Филимоново Тульской области. Главное в такой игрушке – свисток.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9255" y="3353967"/>
            <a:ext cx="4131169" cy="3098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77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315898"/>
            <a:ext cx="8911687" cy="128089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6410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</a:t>
            </a:r>
            <a:r>
              <a:rPr lang="ru-RU" sz="3200" b="1" dirty="0" err="1" smtClean="0">
                <a:solidFill>
                  <a:srgbClr val="C6410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филимоновской</a:t>
            </a:r>
            <a:r>
              <a:rPr lang="ru-RU" sz="3200" b="1" dirty="0" smtClean="0">
                <a:solidFill>
                  <a:srgbClr val="C6410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росписи</a:t>
            </a:r>
            <a:endParaRPr lang="ru-RU" sz="3200" b="1" dirty="0">
              <a:solidFill>
                <a:srgbClr val="C6410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4268" y="1937982"/>
            <a:ext cx="6728347" cy="4734763"/>
          </a:xfrm>
        </p:spPr>
      </p:pic>
      <p:sp>
        <p:nvSpPr>
          <p:cNvPr id="4" name="TextBox 3"/>
          <p:cNvSpPr txBox="1"/>
          <p:nvPr/>
        </p:nvSpPr>
        <p:spPr>
          <a:xfrm>
            <a:off x="2074460" y="1596788"/>
            <a:ext cx="9676262" cy="68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958004" y="956343"/>
            <a:ext cx="96762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 элементом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филимоновской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росписи чаще всего выступают полоски, еловые веточки или древний символ солнца – розетки, круги, ромбы.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596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214677"/>
            <a:ext cx="8911687" cy="959030"/>
          </a:xfrm>
        </p:spPr>
        <p:txBody>
          <a:bodyPr>
            <a:normAutofit/>
          </a:bodyPr>
          <a:lstStyle/>
          <a:p>
            <a:r>
              <a:rPr lang="ru-RU" sz="4000" b="1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ЖОСТОВСКАЯ РОСПИСЬ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2322" y="1004133"/>
            <a:ext cx="104996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Жостовская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роспись – народный художественный промысел, который зародился в деревне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Жостово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Московской области.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Жостовские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мастера расписывали металлические подносы разной формы. 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7669" y="2579427"/>
            <a:ext cx="4165530" cy="335845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9257" y="2579427"/>
            <a:ext cx="4245655" cy="3221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961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005" y="310211"/>
            <a:ext cx="6551075" cy="74066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</a:t>
            </a:r>
            <a:r>
              <a:rPr lang="ru-RU" sz="3200" b="1" dirty="0" err="1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жостовской</a:t>
            </a: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росписи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5317" y="1791543"/>
            <a:ext cx="7950919" cy="5008728"/>
          </a:xfrm>
        </p:spPr>
      </p:pic>
      <p:sp>
        <p:nvSpPr>
          <p:cNvPr id="4" name="TextBox 3"/>
          <p:cNvSpPr txBox="1"/>
          <p:nvPr/>
        </p:nvSpPr>
        <p:spPr>
          <a:xfrm>
            <a:off x="2074460" y="913378"/>
            <a:ext cx="79266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Роспись делают по чёрному фону, в качестве основного мотива используют букет из садовых и полевых цветов.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21522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5881" y="228325"/>
            <a:ext cx="7861260" cy="795257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РУССКАЯ МАТРЕШКА</a:t>
            </a: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6686" y="2108580"/>
            <a:ext cx="4749420" cy="4749420"/>
          </a:xfrm>
        </p:spPr>
      </p:pic>
      <p:sp>
        <p:nvSpPr>
          <p:cNvPr id="4" name="TextBox 3"/>
          <p:cNvSpPr txBox="1"/>
          <p:nvPr/>
        </p:nvSpPr>
        <p:spPr>
          <a:xfrm>
            <a:off x="2115403" y="1023582"/>
            <a:ext cx="95397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Матрёшка – русская деревянная игрушка, состоящая из нескольких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разрисованных кукол, вложенных одна в другую. Каждая кукла, кроме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последней, раскладывается на две части. Существует несколько традиций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росписи матрёшек.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289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4624" y="349102"/>
            <a:ext cx="8464281" cy="965539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ХОХЛОМСКАЯ РОСПИСЬ</a:t>
            </a: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14624" y="5233305"/>
            <a:ext cx="1000212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Хохлома – старинный народный промысел, зародившийся в округе Нижнего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Новгорода. Хохлома представляет собой декоративную роспись деревянной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посуды и мебели, выполненную чёрным и красным цветом по золотистому или черному фону. 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6258" y="1409312"/>
            <a:ext cx="4972429" cy="3729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073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250888"/>
            <a:ext cx="10181230" cy="104565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Основные элементы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хохломской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росписи</a:t>
            </a:r>
            <a:b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характерен растительный орнамент: цветы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листья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ягоды)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5169" y="1419840"/>
            <a:ext cx="7268314" cy="5021902"/>
          </a:xfrm>
        </p:spPr>
      </p:pic>
    </p:spTree>
    <p:extLst>
      <p:ext uri="{BB962C8B-B14F-4D97-AF65-F5344CB8AC3E}">
        <p14:creationId xmlns:p14="http://schemas.microsoft.com/office/powerpoint/2010/main" val="154991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71549" y="337508"/>
            <a:ext cx="6018361" cy="877143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3403A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СКАЗОЧНАЯ ГЖЕЛЬ</a:t>
            </a:r>
            <a:endParaRPr lang="ru-RU" sz="4000" b="1" dirty="0">
              <a:solidFill>
                <a:srgbClr val="3403A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24334" y="1113430"/>
            <a:ext cx="97990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Гжель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–старинный народный промысел. Первые гжельские мастера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обжигали керамическую посуду в печах и называли её «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жгель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или «гжель».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Посуду покрывали белой эмалью и расписывали в синих тонах.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754" b="7940"/>
          <a:stretch/>
        </p:blipFill>
        <p:spPr bwMode="auto">
          <a:xfrm>
            <a:off x="3521122" y="2265570"/>
            <a:ext cx="6168788" cy="39416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021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3403A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</a:t>
            </a:r>
            <a:r>
              <a:rPr lang="ru-RU" sz="3200" b="1" dirty="0" err="1" smtClean="0">
                <a:solidFill>
                  <a:srgbClr val="3403A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гжелевской</a:t>
            </a:r>
            <a:r>
              <a:rPr lang="ru-RU" sz="3200" b="1" dirty="0" smtClean="0">
                <a:solidFill>
                  <a:srgbClr val="3403A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росписи</a:t>
            </a:r>
            <a:endParaRPr lang="ru-RU" sz="3200" b="1" dirty="0">
              <a:solidFill>
                <a:srgbClr val="3403A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63133" y="5545503"/>
            <a:ext cx="89823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" lvl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Узоры наносятся в виде сеток: «капли», «усики», «гребенки», «травинки» и другое. 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20187" y="2168819"/>
            <a:ext cx="4224942" cy="31128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3133" y="2150372"/>
            <a:ext cx="4913540" cy="3131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719618" y="1274058"/>
            <a:ext cx="978499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" indent="0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Гжельские мастера вдохновлялись самой природой, поэтому для росписи они часто использовали элементы растительности (листики, цветы) и животных. 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385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8961" y="296564"/>
            <a:ext cx="6537427" cy="822553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ГОРОДЕЦКАЯ РОСПИСЬ</a:t>
            </a:r>
            <a:endParaRPr lang="ru-RU" sz="40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70686" y="2011922"/>
            <a:ext cx="435733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Сначала городецкие мастера расписывали прялки, которые были особенными благодаря донцу (дощечка на которую садится пряха) и гребню прялки. 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67107" y="4216665"/>
            <a:ext cx="361665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Сегодня городецкую роспись мы можем встретить тоже на деревянных изделиях: разделочные доски, стульчики и столы детские , солонки, лошадка-качалка и т.д.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65528" y="930987"/>
            <a:ext cx="90348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Городецкая роспись – русский народный промысел, зародившийся в районе города Городец.</a:t>
            </a:r>
            <a:endParaRPr lang="ru-RU" sz="2000" dirty="0"/>
          </a:p>
        </p:txBody>
      </p:sp>
      <p:pic>
        <p:nvPicPr>
          <p:cNvPr id="7" name="Picture 3" descr="C:\Users\днс\Desktop\Новая папка (3)\88510250_large_3655_im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3627" y="1638872"/>
            <a:ext cx="2703613" cy="2377315"/>
          </a:xfrm>
          <a:prstGeom prst="rect">
            <a:avLst/>
          </a:prstGeom>
          <a:noFill/>
        </p:spPr>
      </p:pic>
      <p:pic>
        <p:nvPicPr>
          <p:cNvPr id="4" name="Picture 2" descr="C:\Users\днс\Desktop\Новая папка (3)\3605473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0973" y="4116208"/>
            <a:ext cx="4446621" cy="24476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5400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67385" y="228325"/>
            <a:ext cx="5977869" cy="64513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городецкой росписи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65778" y="1009934"/>
            <a:ext cx="87891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Существуют три вида композиции в Городецкой росписи:</a:t>
            </a:r>
            <a:b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65415" y="1977407"/>
            <a:ext cx="30707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itchFamily="18" charset="0"/>
              </a:rPr>
              <a:t>Цветочная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itchFamily="18" charset="0"/>
              </a:rPr>
              <a:t>роспись. Цветы в городецкой росписи — символ здоровья и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процветания.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C:\Users\днс\Desktop\Новая папка (3)\s1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3672" y="4026721"/>
            <a:ext cx="3234251" cy="229192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423121" y="4071878"/>
            <a:ext cx="277732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Цветочная роспись с включением мотива «конь» и «птица». Птица является символом семейного счастья, а конь символ богатства.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8" name="Picture 3" descr="C:\Users\днс\Desktop\Новая папка (3)\s1200 (2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23850" y="1825392"/>
            <a:ext cx="2736935" cy="190361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8520909" y="1977408"/>
            <a:ext cx="33845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Сюжетная роспись. Это — быт крестьянства, купечества, пышный парад костюмов. 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11" name="Picture 2" descr="C:\Users\днс\Desktop\Новая папка (3)\92c353e919a9438ab8efc5ed6bcb663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915640" y="4171336"/>
            <a:ext cx="3957974" cy="2511429"/>
          </a:xfrm>
          <a:prstGeom prst="rect">
            <a:avLst/>
          </a:prstGeom>
          <a:noFill/>
        </p:spPr>
      </p:pic>
      <p:pic>
        <p:nvPicPr>
          <p:cNvPr id="12" name="Picture 2" descr="C:\Users\днс\Desktop\Новая папка (3)\s1200 (1).jpg"/>
          <p:cNvPicPr>
            <a:picLocks noGrp="1"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3743" y="1679383"/>
            <a:ext cx="1763363" cy="22892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64961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5880" y="296564"/>
            <a:ext cx="7001451" cy="781609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ДЫМКОВСКАЯ ИГРУШКА</a:t>
            </a:r>
            <a:endPara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56346" y="1078173"/>
            <a:ext cx="102358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Дымковская игрушка – русский народный промысел, который зародился в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слободе Дымково, около города Вятка. Дымковские игрушки делаются из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глины. В основном это барыни, скоморохи, нарядные индюки и петухи. 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7815" y="2093836"/>
            <a:ext cx="5529271" cy="43329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4883" y="3001222"/>
            <a:ext cx="3425589" cy="3425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733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3849" y="869522"/>
            <a:ext cx="9744051" cy="128089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росписи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мастера используют яркие краски, узорами служат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простые геометрические фигуры, состоящие из ярких пятен, кругов, зигзагов и полосок разной толщины.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7130" y="2203504"/>
            <a:ext cx="2922052" cy="427211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2389" y="2150412"/>
            <a:ext cx="2836201" cy="432520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847677" y="284747"/>
            <a:ext cx="76563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дымковской росписи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215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1148</TotalTime>
  <Words>461</Words>
  <Application>Microsoft Office PowerPoint</Application>
  <PresentationFormat>Широкоэкранный</PresentationFormat>
  <Paragraphs>45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Arial Black</vt:lpstr>
      <vt:lpstr>Century Gothic</vt:lpstr>
      <vt:lpstr>Times New Roman</vt:lpstr>
      <vt:lpstr>Wingdings 3</vt:lpstr>
      <vt:lpstr>Легкий дым</vt:lpstr>
      <vt:lpstr>Народные промыслы</vt:lpstr>
      <vt:lpstr>ХОХЛОМСКАЯ РОСПИСЬ</vt:lpstr>
      <vt:lpstr>           Основные элементы хохломской росписи (характерен растительный орнамент: цветы, листья и ягоды)</vt:lpstr>
      <vt:lpstr>СКАЗОЧНАЯ ГЖЕЛЬ</vt:lpstr>
      <vt:lpstr>Элементы гжелевской росписи</vt:lpstr>
      <vt:lpstr>ГОРОДЕЦКАЯ РОСПИСЬ</vt:lpstr>
      <vt:lpstr>Элементы городецкой росписи</vt:lpstr>
      <vt:lpstr>ДЫМКОВСКАЯ ИГРУШКА</vt:lpstr>
      <vt:lpstr>Для росписи мастера используют яркие краски, узорами служат простые геометрические фигуры, состоящие из ярких пятен, кругов, зигзагов и полосок разной толщины.</vt:lpstr>
      <vt:lpstr>ФИЛИМОНОВСКАЯ ИГРУШКА</vt:lpstr>
      <vt:lpstr>Элементы филимоновской росписи</vt:lpstr>
      <vt:lpstr>ЖОСТОВСКАЯ РОСПИСЬ</vt:lpstr>
      <vt:lpstr>Элементы жостовской росписи</vt:lpstr>
      <vt:lpstr>РУССКАЯ МАТРЕШКА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Народные промыслы</dc:title>
  <dc:creator>Анна Суслова</dc:creator>
  <cp:lastModifiedBy>Анна Суслова</cp:lastModifiedBy>
  <cp:revision>38</cp:revision>
  <dcterms:created xsi:type="dcterms:W3CDTF">2020-03-30T06:54:10Z</dcterms:created>
  <dcterms:modified xsi:type="dcterms:W3CDTF">2020-04-10T09:50:16Z</dcterms:modified>
</cp:coreProperties>
</file>